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  <p:sldMasterId id="2147483689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5" r:id="rId9"/>
    <p:sldId id="267" r:id="rId10"/>
    <p:sldId id="262" r:id="rId11"/>
    <p:sldId id="264" r:id="rId12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14"/>
      <p:bold r:id="rId15"/>
      <p:italic r:id="rId16"/>
      <p:boldItalic r:id="rId17"/>
    </p:embeddedFont>
    <p:embeddedFont>
      <p:font typeface="Montserrat" panose="00000500000000000000" pitchFamily="2" charset="-52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pen Sans SemiBold" panose="020B07060308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E6C91F-9E04-44EF-9E9E-9FC4BA2BB056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620C02A-EF75-40CB-A968-92644E974B22}">
      <dgm:prSet phldrT="[Текст]"/>
      <dgm:spPr/>
      <dgm:t>
        <a:bodyPr/>
        <a:lstStyle/>
        <a:p>
          <a:r>
            <a:rPr lang="en-US" b="1" baseline="0" dirty="0">
              <a:solidFill>
                <a:schemeClr val="tx1"/>
              </a:solidFill>
            </a:rPr>
            <a:t>Header</a:t>
          </a:r>
          <a:endParaRPr lang="ru-RU" b="1" baseline="0" dirty="0">
            <a:solidFill>
              <a:schemeClr val="tx1"/>
            </a:solidFill>
          </a:endParaRPr>
        </a:p>
      </dgm:t>
    </dgm:pt>
    <dgm:pt modelId="{3E143773-9050-4431-95FB-F29673A2057E}" type="parTrans" cxnId="{21E7696B-5B9A-4EF6-9BBB-56BD3D3ED7FE}">
      <dgm:prSet/>
      <dgm:spPr/>
      <dgm:t>
        <a:bodyPr/>
        <a:lstStyle/>
        <a:p>
          <a:endParaRPr lang="ru-RU"/>
        </a:p>
      </dgm:t>
    </dgm:pt>
    <dgm:pt modelId="{76A08E10-5519-4107-B132-9846F9273078}" type="sibTrans" cxnId="{21E7696B-5B9A-4EF6-9BBB-56BD3D3ED7FE}">
      <dgm:prSet/>
      <dgm:spPr/>
      <dgm:t>
        <a:bodyPr/>
        <a:lstStyle/>
        <a:p>
          <a:endParaRPr lang="ru-RU"/>
        </a:p>
      </dgm:t>
    </dgm:pt>
    <dgm:pt modelId="{51AB4D0C-E0B9-4536-A474-FADA36A535D1}">
      <dgm:prSet phldrT="[Текст]"/>
      <dgm:spPr/>
      <dgm:t>
        <a:bodyPr/>
        <a:lstStyle/>
        <a:p>
          <a:r>
            <a:rPr lang="ru-RU" dirty="0"/>
            <a:t>О</a:t>
          </a:r>
          <a:r>
            <a:rPr lang="uk-UA" dirty="0" err="1"/>
            <a:t>льга</a:t>
          </a:r>
          <a:r>
            <a:rPr lang="uk-UA" dirty="0"/>
            <a:t> </a:t>
          </a:r>
          <a:r>
            <a:rPr lang="uk-UA" dirty="0" err="1"/>
            <a:t>Шапран</a:t>
          </a:r>
          <a:r>
            <a:rPr lang="uk-UA" dirty="0"/>
            <a:t> </a:t>
          </a:r>
          <a:endParaRPr lang="ru-RU" dirty="0"/>
        </a:p>
      </dgm:t>
    </dgm:pt>
    <dgm:pt modelId="{51C1D550-03B6-46E7-997F-8BE6067C6E45}" type="parTrans" cxnId="{59436FD3-67F6-4E21-9644-7D3DCC6C5078}">
      <dgm:prSet/>
      <dgm:spPr/>
      <dgm:t>
        <a:bodyPr/>
        <a:lstStyle/>
        <a:p>
          <a:endParaRPr lang="ru-RU"/>
        </a:p>
      </dgm:t>
    </dgm:pt>
    <dgm:pt modelId="{6383C896-EE68-49C6-89CA-B135FCB6921D}" type="sibTrans" cxnId="{59436FD3-67F6-4E21-9644-7D3DCC6C5078}">
      <dgm:prSet/>
      <dgm:spPr/>
      <dgm:t>
        <a:bodyPr/>
        <a:lstStyle/>
        <a:p>
          <a:endParaRPr lang="ru-RU"/>
        </a:p>
      </dgm:t>
    </dgm:pt>
    <dgm:pt modelId="{B414C4EC-3525-4A3F-97C5-1E98BF7236C9}">
      <dgm:prSet phldrT="[Текст]"/>
      <dgm:spPr/>
      <dgm:t>
        <a:bodyPr/>
        <a:lstStyle/>
        <a:p>
          <a:r>
            <a:rPr lang="en-US" b="1" baseline="0" dirty="0">
              <a:solidFill>
                <a:schemeClr val="tx1"/>
              </a:solidFill>
            </a:rPr>
            <a:t>Hero</a:t>
          </a:r>
          <a:endParaRPr lang="ru-RU" dirty="0"/>
        </a:p>
      </dgm:t>
    </dgm:pt>
    <dgm:pt modelId="{09BF2B70-6AAB-41CC-8A1A-7A4E0C9ECB0C}" type="parTrans" cxnId="{62ECEDDD-0243-4383-BA08-AA45EEDC77FE}">
      <dgm:prSet/>
      <dgm:spPr/>
      <dgm:t>
        <a:bodyPr/>
        <a:lstStyle/>
        <a:p>
          <a:endParaRPr lang="ru-RU"/>
        </a:p>
      </dgm:t>
    </dgm:pt>
    <dgm:pt modelId="{152A7BBE-33C4-4C7C-AC7D-59E5A0DF4F25}" type="sibTrans" cxnId="{62ECEDDD-0243-4383-BA08-AA45EEDC77FE}">
      <dgm:prSet/>
      <dgm:spPr/>
      <dgm:t>
        <a:bodyPr/>
        <a:lstStyle/>
        <a:p>
          <a:endParaRPr lang="ru-RU"/>
        </a:p>
      </dgm:t>
    </dgm:pt>
    <dgm:pt modelId="{65E089D4-72E0-4E6F-8ADF-666D98A1B998}">
      <dgm:prSet phldrT="[Текст]"/>
      <dgm:spPr/>
      <dgm:t>
        <a:bodyPr/>
        <a:lstStyle/>
        <a:p>
          <a:r>
            <a:rPr lang="uk-UA" dirty="0"/>
            <a:t>Віталій </a:t>
          </a:r>
          <a:r>
            <a:rPr lang="uk-UA" dirty="0" err="1"/>
            <a:t>Сабурдо</a:t>
          </a:r>
          <a:endParaRPr lang="ru-RU" dirty="0"/>
        </a:p>
      </dgm:t>
    </dgm:pt>
    <dgm:pt modelId="{2A13F3C9-D8A8-41F7-97AF-31141BC772C8}" type="parTrans" cxnId="{1F255C3C-0AF2-47CE-9968-C2B34CF7B156}">
      <dgm:prSet/>
      <dgm:spPr/>
      <dgm:t>
        <a:bodyPr/>
        <a:lstStyle/>
        <a:p>
          <a:endParaRPr lang="ru-RU"/>
        </a:p>
      </dgm:t>
    </dgm:pt>
    <dgm:pt modelId="{D2936CE7-4C45-49EB-87AF-33C55BD175E5}" type="sibTrans" cxnId="{1F255C3C-0AF2-47CE-9968-C2B34CF7B156}">
      <dgm:prSet/>
      <dgm:spPr/>
      <dgm:t>
        <a:bodyPr/>
        <a:lstStyle/>
        <a:p>
          <a:endParaRPr lang="ru-RU"/>
        </a:p>
      </dgm:t>
    </dgm:pt>
    <dgm:pt modelId="{39F438CB-3916-4C9D-9683-B87A7E15EAD5}">
      <dgm:prSet phldrT="[Текст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Offerings</a:t>
          </a:r>
          <a:endParaRPr lang="ru-RU" b="1" dirty="0">
            <a:solidFill>
              <a:schemeClr val="tx1"/>
            </a:solidFill>
          </a:endParaRPr>
        </a:p>
      </dgm:t>
    </dgm:pt>
    <dgm:pt modelId="{F30C7970-F23F-4B88-8A28-A832F3DD09DF}" type="parTrans" cxnId="{884023B7-D982-493B-A1EE-973834289617}">
      <dgm:prSet/>
      <dgm:spPr/>
      <dgm:t>
        <a:bodyPr/>
        <a:lstStyle/>
        <a:p>
          <a:endParaRPr lang="ru-RU"/>
        </a:p>
      </dgm:t>
    </dgm:pt>
    <dgm:pt modelId="{6A28E872-1D2A-4C23-856B-100C1F5F7732}" type="sibTrans" cxnId="{884023B7-D982-493B-A1EE-973834289617}">
      <dgm:prSet/>
      <dgm:spPr/>
      <dgm:t>
        <a:bodyPr/>
        <a:lstStyle/>
        <a:p>
          <a:endParaRPr lang="ru-RU"/>
        </a:p>
      </dgm:t>
    </dgm:pt>
    <dgm:pt modelId="{76450651-3952-4935-B81F-DEB09BE96F77}">
      <dgm:prSet phldrT="[Текст]"/>
      <dgm:spPr/>
      <dgm:t>
        <a:bodyPr/>
        <a:lstStyle/>
        <a:p>
          <a:r>
            <a:rPr lang="uk-UA" dirty="0"/>
            <a:t>Віталій </a:t>
          </a:r>
          <a:r>
            <a:rPr lang="uk-UA" dirty="0" err="1"/>
            <a:t>Сабурдо</a:t>
          </a:r>
          <a:endParaRPr lang="ru-RU" dirty="0"/>
        </a:p>
      </dgm:t>
    </dgm:pt>
    <dgm:pt modelId="{F8BADB1B-E60F-4A9A-BB53-048B621A633E}" type="parTrans" cxnId="{CE0BCD3E-4B49-4892-B56D-0FF97B4325A5}">
      <dgm:prSet/>
      <dgm:spPr/>
      <dgm:t>
        <a:bodyPr/>
        <a:lstStyle/>
        <a:p>
          <a:endParaRPr lang="ru-RU"/>
        </a:p>
      </dgm:t>
    </dgm:pt>
    <dgm:pt modelId="{AE3C28F2-369E-45A2-BE34-9ECD6A5801A9}" type="sibTrans" cxnId="{CE0BCD3E-4B49-4892-B56D-0FF97B4325A5}">
      <dgm:prSet/>
      <dgm:spPr/>
      <dgm:t>
        <a:bodyPr/>
        <a:lstStyle/>
        <a:p>
          <a:endParaRPr lang="ru-RU"/>
        </a:p>
      </dgm:t>
    </dgm:pt>
    <dgm:pt modelId="{C3C2AB09-C2C7-418B-9EC3-CB9C61D6B699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Favorites</a:t>
          </a:r>
          <a:endParaRPr lang="ru-RU" b="1" dirty="0">
            <a:solidFill>
              <a:schemeClr val="tx1"/>
            </a:solidFill>
          </a:endParaRPr>
        </a:p>
      </dgm:t>
    </dgm:pt>
    <dgm:pt modelId="{1BE732DD-9A85-4055-BAE6-B523D8578404}" type="parTrans" cxnId="{D0489FFD-4BB1-4616-A51E-1B35287FC8D4}">
      <dgm:prSet/>
      <dgm:spPr/>
      <dgm:t>
        <a:bodyPr/>
        <a:lstStyle/>
        <a:p>
          <a:endParaRPr lang="ru-RU"/>
        </a:p>
      </dgm:t>
    </dgm:pt>
    <dgm:pt modelId="{8D0F62B3-8A3B-438A-9F77-E96BDB4237F5}" type="sibTrans" cxnId="{D0489FFD-4BB1-4616-A51E-1B35287FC8D4}">
      <dgm:prSet/>
      <dgm:spPr/>
      <dgm:t>
        <a:bodyPr/>
        <a:lstStyle/>
        <a:p>
          <a:endParaRPr lang="ru-RU"/>
        </a:p>
      </dgm:t>
    </dgm:pt>
    <dgm:pt modelId="{17864BD4-4F73-4487-9CF9-389DC900DA2C}">
      <dgm:prSet/>
      <dgm:spPr/>
      <dgm:t>
        <a:bodyPr/>
        <a:lstStyle/>
        <a:p>
          <a:r>
            <a:rPr lang="ru-RU" dirty="0" err="1"/>
            <a:t>Червонних</a:t>
          </a:r>
          <a:r>
            <a:rPr lang="ru-RU" dirty="0"/>
            <a:t>  </a:t>
          </a:r>
          <a:r>
            <a:rPr lang="ru-RU" dirty="0" err="1"/>
            <a:t>Натал</a:t>
          </a:r>
          <a:r>
            <a:rPr lang="uk-UA" dirty="0"/>
            <a:t>і</a:t>
          </a:r>
          <a:r>
            <a:rPr lang="ru-RU" dirty="0"/>
            <a:t>я</a:t>
          </a:r>
        </a:p>
      </dgm:t>
    </dgm:pt>
    <dgm:pt modelId="{5098D456-4100-4AB6-958D-97F1542AFCB1}" type="parTrans" cxnId="{BBAD072A-4395-4EB6-949E-8F36D6CADE3C}">
      <dgm:prSet/>
      <dgm:spPr/>
      <dgm:t>
        <a:bodyPr/>
        <a:lstStyle/>
        <a:p>
          <a:endParaRPr lang="ru-RU"/>
        </a:p>
      </dgm:t>
    </dgm:pt>
    <dgm:pt modelId="{98A8910A-6066-417C-93F9-A8C344CB03F7}" type="sibTrans" cxnId="{BBAD072A-4395-4EB6-949E-8F36D6CADE3C}">
      <dgm:prSet/>
      <dgm:spPr/>
      <dgm:t>
        <a:bodyPr/>
        <a:lstStyle/>
        <a:p>
          <a:endParaRPr lang="ru-RU"/>
        </a:p>
      </dgm:t>
    </dgm:pt>
    <dgm:pt modelId="{FFD4B0F7-BBE6-4B19-9218-076F88907353}" type="pres">
      <dgm:prSet presAssocID="{0CE6C91F-9E04-44EF-9E9E-9FC4BA2BB056}" presName="linear" presStyleCnt="0">
        <dgm:presLayoutVars>
          <dgm:dir/>
          <dgm:resizeHandles val="exact"/>
        </dgm:presLayoutVars>
      </dgm:prSet>
      <dgm:spPr/>
    </dgm:pt>
    <dgm:pt modelId="{3FFA0B9D-FD92-41A5-BF4B-4117A8D332F5}" type="pres">
      <dgm:prSet presAssocID="{1620C02A-EF75-40CB-A968-92644E974B22}" presName="comp" presStyleCnt="0"/>
      <dgm:spPr/>
    </dgm:pt>
    <dgm:pt modelId="{A11FF7C7-6424-4105-8BCA-3D918C2DDF57}" type="pres">
      <dgm:prSet presAssocID="{1620C02A-EF75-40CB-A968-92644E974B22}" presName="box" presStyleLbl="node1" presStyleIdx="0" presStyleCnt="4" custAng="0" custScaleY="87371" custLinFactNeighborY="-24040"/>
      <dgm:spPr/>
    </dgm:pt>
    <dgm:pt modelId="{A1D1812B-98EC-4B0C-995C-037EE9F5CFA7}" type="pres">
      <dgm:prSet presAssocID="{1620C02A-EF75-40CB-A968-92644E974B22}" presName="img" presStyleLbl="fgImgPlace1" presStyleIdx="0" presStyleCnt="4" custScaleX="98822" custScaleY="86978" custLinFactNeighborX="1907" custLinFactNeighborY="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2A0A8026-5276-4F7A-8D7A-3439B4E8F88D}" type="pres">
      <dgm:prSet presAssocID="{1620C02A-EF75-40CB-A968-92644E974B22}" presName="text" presStyleLbl="node1" presStyleIdx="0" presStyleCnt="4">
        <dgm:presLayoutVars>
          <dgm:bulletEnabled val="1"/>
        </dgm:presLayoutVars>
      </dgm:prSet>
      <dgm:spPr/>
    </dgm:pt>
    <dgm:pt modelId="{DE84A163-938E-4DBD-8ADB-F465368E47BC}" type="pres">
      <dgm:prSet presAssocID="{76A08E10-5519-4107-B132-9846F9273078}" presName="spacer" presStyleCnt="0"/>
      <dgm:spPr/>
    </dgm:pt>
    <dgm:pt modelId="{E8DE7C2D-9878-49F3-9850-72BA218BC23B}" type="pres">
      <dgm:prSet presAssocID="{B414C4EC-3525-4A3F-97C5-1E98BF7236C9}" presName="comp" presStyleCnt="0"/>
      <dgm:spPr/>
    </dgm:pt>
    <dgm:pt modelId="{AC176216-F906-4BEE-AB15-A6836AF3881E}" type="pres">
      <dgm:prSet presAssocID="{B414C4EC-3525-4A3F-97C5-1E98BF7236C9}" presName="box" presStyleLbl="node1" presStyleIdx="1" presStyleCnt="4"/>
      <dgm:spPr/>
    </dgm:pt>
    <dgm:pt modelId="{C587F3E8-E889-4959-B769-BD12277655C5}" type="pres">
      <dgm:prSet presAssocID="{B414C4EC-3525-4A3F-97C5-1E98BF7236C9}" presName="img" presStyleLbl="fgImgPlace1" presStyleIdx="1" presStyleCnt="4" custScaleX="98799" custScaleY="11002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B456335B-0C26-4E50-B6E7-3032D85CE71D}" type="pres">
      <dgm:prSet presAssocID="{B414C4EC-3525-4A3F-97C5-1E98BF7236C9}" presName="text" presStyleLbl="node1" presStyleIdx="1" presStyleCnt="4">
        <dgm:presLayoutVars>
          <dgm:bulletEnabled val="1"/>
        </dgm:presLayoutVars>
      </dgm:prSet>
      <dgm:spPr/>
    </dgm:pt>
    <dgm:pt modelId="{DFB87B6D-EAF0-451B-8BFC-C75ABC2BB76E}" type="pres">
      <dgm:prSet presAssocID="{152A7BBE-33C4-4C7C-AC7D-59E5A0DF4F25}" presName="spacer" presStyleCnt="0"/>
      <dgm:spPr/>
    </dgm:pt>
    <dgm:pt modelId="{3AEE191E-DEC6-40F8-ABD8-EDF7760E8229}" type="pres">
      <dgm:prSet presAssocID="{39F438CB-3916-4C9D-9683-B87A7E15EAD5}" presName="comp" presStyleCnt="0"/>
      <dgm:spPr/>
    </dgm:pt>
    <dgm:pt modelId="{0309DE42-8FDD-4B36-8FA5-F2DC69F400FB}" type="pres">
      <dgm:prSet presAssocID="{39F438CB-3916-4C9D-9683-B87A7E15EAD5}" presName="box" presStyleLbl="node1" presStyleIdx="2" presStyleCnt="4" custLinFactNeighborX="-658" custLinFactNeighborY="-566"/>
      <dgm:spPr/>
    </dgm:pt>
    <dgm:pt modelId="{A3E288B7-144E-4D50-BEA4-873664A757E5}" type="pres">
      <dgm:prSet presAssocID="{39F438CB-3916-4C9D-9683-B87A7E15EAD5}" presName="img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253C306B-F13F-4DD6-82C9-536D461C93E8}" type="pres">
      <dgm:prSet presAssocID="{39F438CB-3916-4C9D-9683-B87A7E15EAD5}" presName="text" presStyleLbl="node1" presStyleIdx="2" presStyleCnt="4">
        <dgm:presLayoutVars>
          <dgm:bulletEnabled val="1"/>
        </dgm:presLayoutVars>
      </dgm:prSet>
      <dgm:spPr/>
    </dgm:pt>
    <dgm:pt modelId="{F4D98ACC-0288-47DD-A6E0-400773871A7A}" type="pres">
      <dgm:prSet presAssocID="{6A28E872-1D2A-4C23-856B-100C1F5F7732}" presName="spacer" presStyleCnt="0"/>
      <dgm:spPr/>
    </dgm:pt>
    <dgm:pt modelId="{357FBC3B-D32C-49A5-A9EB-5361F5C53A26}" type="pres">
      <dgm:prSet presAssocID="{C3C2AB09-C2C7-418B-9EC3-CB9C61D6B699}" presName="comp" presStyleCnt="0"/>
      <dgm:spPr/>
    </dgm:pt>
    <dgm:pt modelId="{41CC4BE2-E23C-492F-995E-C60D916F6E13}" type="pres">
      <dgm:prSet presAssocID="{C3C2AB09-C2C7-418B-9EC3-CB9C61D6B699}" presName="box" presStyleLbl="node1" presStyleIdx="3" presStyleCnt="4" custLinFactNeighborX="-263" custLinFactNeighborY="819"/>
      <dgm:spPr/>
    </dgm:pt>
    <dgm:pt modelId="{57493120-B01B-4BAB-883B-C35F3E8CC1BF}" type="pres">
      <dgm:prSet presAssocID="{C3C2AB09-C2C7-418B-9EC3-CB9C61D6B699}" presName="img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CBEF3237-4D6A-4F1B-BB76-6D889A4C8142}" type="pres">
      <dgm:prSet presAssocID="{C3C2AB09-C2C7-418B-9EC3-CB9C61D6B699}" presName="text" presStyleLbl="node1" presStyleIdx="3" presStyleCnt="4">
        <dgm:presLayoutVars>
          <dgm:bulletEnabled val="1"/>
        </dgm:presLayoutVars>
      </dgm:prSet>
      <dgm:spPr/>
    </dgm:pt>
  </dgm:ptLst>
  <dgm:cxnLst>
    <dgm:cxn modelId="{8E499E06-EEA0-4769-A27B-E7B5BB6106A4}" type="presOf" srcId="{65E089D4-72E0-4E6F-8ADF-666D98A1B998}" destId="{B456335B-0C26-4E50-B6E7-3032D85CE71D}" srcOrd="1" destOrd="1" presId="urn:microsoft.com/office/officeart/2005/8/layout/vList4"/>
    <dgm:cxn modelId="{D4818D10-633B-4852-A9BF-4F53801B20B2}" type="presOf" srcId="{B414C4EC-3525-4A3F-97C5-1E98BF7236C9}" destId="{B456335B-0C26-4E50-B6E7-3032D85CE71D}" srcOrd="1" destOrd="0" presId="urn:microsoft.com/office/officeart/2005/8/layout/vList4"/>
    <dgm:cxn modelId="{1044261C-E8CC-4C61-B35A-6783BF14F9B0}" type="presOf" srcId="{17864BD4-4F73-4487-9CF9-389DC900DA2C}" destId="{41CC4BE2-E23C-492F-995E-C60D916F6E13}" srcOrd="0" destOrd="1" presId="urn:microsoft.com/office/officeart/2005/8/layout/vList4"/>
    <dgm:cxn modelId="{BBAD072A-4395-4EB6-949E-8F36D6CADE3C}" srcId="{C3C2AB09-C2C7-418B-9EC3-CB9C61D6B699}" destId="{17864BD4-4F73-4487-9CF9-389DC900DA2C}" srcOrd="0" destOrd="0" parTransId="{5098D456-4100-4AB6-958D-97F1542AFCB1}" sibTransId="{98A8910A-6066-417C-93F9-A8C344CB03F7}"/>
    <dgm:cxn modelId="{E444E931-B7C3-44B4-8CFC-4F01D0E80F4A}" type="presOf" srcId="{C3C2AB09-C2C7-418B-9EC3-CB9C61D6B699}" destId="{CBEF3237-4D6A-4F1B-BB76-6D889A4C8142}" srcOrd="1" destOrd="0" presId="urn:microsoft.com/office/officeart/2005/8/layout/vList4"/>
    <dgm:cxn modelId="{1F255C3C-0AF2-47CE-9968-C2B34CF7B156}" srcId="{B414C4EC-3525-4A3F-97C5-1E98BF7236C9}" destId="{65E089D4-72E0-4E6F-8ADF-666D98A1B998}" srcOrd="0" destOrd="0" parTransId="{2A13F3C9-D8A8-41F7-97AF-31141BC772C8}" sibTransId="{D2936CE7-4C45-49EB-87AF-33C55BD175E5}"/>
    <dgm:cxn modelId="{CE0BCD3E-4B49-4892-B56D-0FF97B4325A5}" srcId="{39F438CB-3916-4C9D-9683-B87A7E15EAD5}" destId="{76450651-3952-4935-B81F-DEB09BE96F77}" srcOrd="0" destOrd="0" parTransId="{F8BADB1B-E60F-4A9A-BB53-048B621A633E}" sibTransId="{AE3C28F2-369E-45A2-BE34-9ECD6A5801A9}"/>
    <dgm:cxn modelId="{25F4495F-D71C-4D91-8061-E8061F93354A}" type="presOf" srcId="{51AB4D0C-E0B9-4536-A474-FADA36A535D1}" destId="{2A0A8026-5276-4F7A-8D7A-3439B4E8F88D}" srcOrd="1" destOrd="1" presId="urn:microsoft.com/office/officeart/2005/8/layout/vList4"/>
    <dgm:cxn modelId="{21E7696B-5B9A-4EF6-9BBB-56BD3D3ED7FE}" srcId="{0CE6C91F-9E04-44EF-9E9E-9FC4BA2BB056}" destId="{1620C02A-EF75-40CB-A968-92644E974B22}" srcOrd="0" destOrd="0" parTransId="{3E143773-9050-4431-95FB-F29673A2057E}" sibTransId="{76A08E10-5519-4107-B132-9846F9273078}"/>
    <dgm:cxn modelId="{BEA3414D-A272-4278-86CC-F9BE935E4FB8}" type="presOf" srcId="{C3C2AB09-C2C7-418B-9EC3-CB9C61D6B699}" destId="{41CC4BE2-E23C-492F-995E-C60D916F6E13}" srcOrd="0" destOrd="0" presId="urn:microsoft.com/office/officeart/2005/8/layout/vList4"/>
    <dgm:cxn modelId="{3D67A66D-C9A1-478A-B22D-CBB24DDB0F74}" type="presOf" srcId="{39F438CB-3916-4C9D-9683-B87A7E15EAD5}" destId="{0309DE42-8FDD-4B36-8FA5-F2DC69F400FB}" srcOrd="0" destOrd="0" presId="urn:microsoft.com/office/officeart/2005/8/layout/vList4"/>
    <dgm:cxn modelId="{8E50686E-D51A-47BA-8E39-FF55511A54DA}" type="presOf" srcId="{0CE6C91F-9E04-44EF-9E9E-9FC4BA2BB056}" destId="{FFD4B0F7-BBE6-4B19-9218-076F88907353}" srcOrd="0" destOrd="0" presId="urn:microsoft.com/office/officeart/2005/8/layout/vList4"/>
    <dgm:cxn modelId="{49689053-B03D-4606-9A8A-7CD634EBB79D}" type="presOf" srcId="{39F438CB-3916-4C9D-9683-B87A7E15EAD5}" destId="{253C306B-F13F-4DD6-82C9-536D461C93E8}" srcOrd="1" destOrd="0" presId="urn:microsoft.com/office/officeart/2005/8/layout/vList4"/>
    <dgm:cxn modelId="{C508C875-0E5D-4A32-9D2B-A5976BDA7825}" type="presOf" srcId="{65E089D4-72E0-4E6F-8ADF-666D98A1B998}" destId="{AC176216-F906-4BEE-AB15-A6836AF3881E}" srcOrd="0" destOrd="1" presId="urn:microsoft.com/office/officeart/2005/8/layout/vList4"/>
    <dgm:cxn modelId="{8B8B3781-9EA0-43BD-AF85-5CF5BA1531EE}" type="presOf" srcId="{76450651-3952-4935-B81F-DEB09BE96F77}" destId="{253C306B-F13F-4DD6-82C9-536D461C93E8}" srcOrd="1" destOrd="1" presId="urn:microsoft.com/office/officeart/2005/8/layout/vList4"/>
    <dgm:cxn modelId="{01D27B81-AC8F-4F6D-BD2A-87555752DD50}" type="presOf" srcId="{1620C02A-EF75-40CB-A968-92644E974B22}" destId="{2A0A8026-5276-4F7A-8D7A-3439B4E8F88D}" srcOrd="1" destOrd="0" presId="urn:microsoft.com/office/officeart/2005/8/layout/vList4"/>
    <dgm:cxn modelId="{884023B7-D982-493B-A1EE-973834289617}" srcId="{0CE6C91F-9E04-44EF-9E9E-9FC4BA2BB056}" destId="{39F438CB-3916-4C9D-9683-B87A7E15EAD5}" srcOrd="2" destOrd="0" parTransId="{F30C7970-F23F-4B88-8A28-A832F3DD09DF}" sibTransId="{6A28E872-1D2A-4C23-856B-100C1F5F7732}"/>
    <dgm:cxn modelId="{09B7A6BE-1655-4847-9C1A-96DAF1F30187}" type="presOf" srcId="{1620C02A-EF75-40CB-A968-92644E974B22}" destId="{A11FF7C7-6424-4105-8BCA-3D918C2DDF57}" srcOrd="0" destOrd="0" presId="urn:microsoft.com/office/officeart/2005/8/layout/vList4"/>
    <dgm:cxn modelId="{E06BE9C6-F297-48F9-A12B-2418528277EA}" type="presOf" srcId="{51AB4D0C-E0B9-4536-A474-FADA36A535D1}" destId="{A11FF7C7-6424-4105-8BCA-3D918C2DDF57}" srcOrd="0" destOrd="1" presId="urn:microsoft.com/office/officeart/2005/8/layout/vList4"/>
    <dgm:cxn modelId="{59436FD3-67F6-4E21-9644-7D3DCC6C5078}" srcId="{1620C02A-EF75-40CB-A968-92644E974B22}" destId="{51AB4D0C-E0B9-4536-A474-FADA36A535D1}" srcOrd="0" destOrd="0" parTransId="{51C1D550-03B6-46E7-997F-8BE6067C6E45}" sibTransId="{6383C896-EE68-49C6-89CA-B135FCB6921D}"/>
    <dgm:cxn modelId="{62ECEDDD-0243-4383-BA08-AA45EEDC77FE}" srcId="{0CE6C91F-9E04-44EF-9E9E-9FC4BA2BB056}" destId="{B414C4EC-3525-4A3F-97C5-1E98BF7236C9}" srcOrd="1" destOrd="0" parTransId="{09BF2B70-6AAB-41CC-8A1A-7A4E0C9ECB0C}" sibTransId="{152A7BBE-33C4-4C7C-AC7D-59E5A0DF4F25}"/>
    <dgm:cxn modelId="{CEAF3BE4-5C17-4F8F-966B-E329D3EE2F97}" type="presOf" srcId="{B414C4EC-3525-4A3F-97C5-1E98BF7236C9}" destId="{AC176216-F906-4BEE-AB15-A6836AF3881E}" srcOrd="0" destOrd="0" presId="urn:microsoft.com/office/officeart/2005/8/layout/vList4"/>
    <dgm:cxn modelId="{41A727ED-7118-4627-A9A9-C314B605ED65}" type="presOf" srcId="{76450651-3952-4935-B81F-DEB09BE96F77}" destId="{0309DE42-8FDD-4B36-8FA5-F2DC69F400FB}" srcOrd="0" destOrd="1" presId="urn:microsoft.com/office/officeart/2005/8/layout/vList4"/>
    <dgm:cxn modelId="{938E3FF3-8F1B-4941-96CC-B79807408CC2}" type="presOf" srcId="{17864BD4-4F73-4487-9CF9-389DC900DA2C}" destId="{CBEF3237-4D6A-4F1B-BB76-6D889A4C8142}" srcOrd="1" destOrd="1" presId="urn:microsoft.com/office/officeart/2005/8/layout/vList4"/>
    <dgm:cxn modelId="{D0489FFD-4BB1-4616-A51E-1B35287FC8D4}" srcId="{0CE6C91F-9E04-44EF-9E9E-9FC4BA2BB056}" destId="{C3C2AB09-C2C7-418B-9EC3-CB9C61D6B699}" srcOrd="3" destOrd="0" parTransId="{1BE732DD-9A85-4055-BAE6-B523D8578404}" sibTransId="{8D0F62B3-8A3B-438A-9F77-E96BDB4237F5}"/>
    <dgm:cxn modelId="{3BAA5FD5-10A4-47CB-98D3-E3706D3DFDD3}" type="presParOf" srcId="{FFD4B0F7-BBE6-4B19-9218-076F88907353}" destId="{3FFA0B9D-FD92-41A5-BF4B-4117A8D332F5}" srcOrd="0" destOrd="0" presId="urn:microsoft.com/office/officeart/2005/8/layout/vList4"/>
    <dgm:cxn modelId="{9676E94D-0DE8-42B0-A2B8-B0C49772E2F0}" type="presParOf" srcId="{3FFA0B9D-FD92-41A5-BF4B-4117A8D332F5}" destId="{A11FF7C7-6424-4105-8BCA-3D918C2DDF57}" srcOrd="0" destOrd="0" presId="urn:microsoft.com/office/officeart/2005/8/layout/vList4"/>
    <dgm:cxn modelId="{FC8A816E-D68D-40A4-B9D3-11D936E257E0}" type="presParOf" srcId="{3FFA0B9D-FD92-41A5-BF4B-4117A8D332F5}" destId="{A1D1812B-98EC-4B0C-995C-037EE9F5CFA7}" srcOrd="1" destOrd="0" presId="urn:microsoft.com/office/officeart/2005/8/layout/vList4"/>
    <dgm:cxn modelId="{A91F2B34-1147-4A7B-889F-5256A2B1B8F1}" type="presParOf" srcId="{3FFA0B9D-FD92-41A5-BF4B-4117A8D332F5}" destId="{2A0A8026-5276-4F7A-8D7A-3439B4E8F88D}" srcOrd="2" destOrd="0" presId="urn:microsoft.com/office/officeart/2005/8/layout/vList4"/>
    <dgm:cxn modelId="{4EEA95A1-D0BE-459D-8C64-913DCABD1897}" type="presParOf" srcId="{FFD4B0F7-BBE6-4B19-9218-076F88907353}" destId="{DE84A163-938E-4DBD-8ADB-F465368E47BC}" srcOrd="1" destOrd="0" presId="urn:microsoft.com/office/officeart/2005/8/layout/vList4"/>
    <dgm:cxn modelId="{1D426C2B-206A-46B5-8F75-3537E766D7C1}" type="presParOf" srcId="{FFD4B0F7-BBE6-4B19-9218-076F88907353}" destId="{E8DE7C2D-9878-49F3-9850-72BA218BC23B}" srcOrd="2" destOrd="0" presId="urn:microsoft.com/office/officeart/2005/8/layout/vList4"/>
    <dgm:cxn modelId="{2306A2A2-BDBC-424B-BE6F-187BE5310D1E}" type="presParOf" srcId="{E8DE7C2D-9878-49F3-9850-72BA218BC23B}" destId="{AC176216-F906-4BEE-AB15-A6836AF3881E}" srcOrd="0" destOrd="0" presId="urn:microsoft.com/office/officeart/2005/8/layout/vList4"/>
    <dgm:cxn modelId="{48915753-C04C-4057-846B-73BEC03A782B}" type="presParOf" srcId="{E8DE7C2D-9878-49F3-9850-72BA218BC23B}" destId="{C587F3E8-E889-4959-B769-BD12277655C5}" srcOrd="1" destOrd="0" presId="urn:microsoft.com/office/officeart/2005/8/layout/vList4"/>
    <dgm:cxn modelId="{1D7E1E4D-1A14-46F5-99A3-7F0BD0216E08}" type="presParOf" srcId="{E8DE7C2D-9878-49F3-9850-72BA218BC23B}" destId="{B456335B-0C26-4E50-B6E7-3032D85CE71D}" srcOrd="2" destOrd="0" presId="urn:microsoft.com/office/officeart/2005/8/layout/vList4"/>
    <dgm:cxn modelId="{AB1C9BD7-8B9A-4FA4-A0CE-8A1FE251C23C}" type="presParOf" srcId="{FFD4B0F7-BBE6-4B19-9218-076F88907353}" destId="{DFB87B6D-EAF0-451B-8BFC-C75ABC2BB76E}" srcOrd="3" destOrd="0" presId="urn:microsoft.com/office/officeart/2005/8/layout/vList4"/>
    <dgm:cxn modelId="{EE954047-209C-4A0B-B374-9B73DFE6AC39}" type="presParOf" srcId="{FFD4B0F7-BBE6-4B19-9218-076F88907353}" destId="{3AEE191E-DEC6-40F8-ABD8-EDF7760E8229}" srcOrd="4" destOrd="0" presId="urn:microsoft.com/office/officeart/2005/8/layout/vList4"/>
    <dgm:cxn modelId="{DB8DC5A3-9B77-4E1B-BF6F-5B7A862C2787}" type="presParOf" srcId="{3AEE191E-DEC6-40F8-ABD8-EDF7760E8229}" destId="{0309DE42-8FDD-4B36-8FA5-F2DC69F400FB}" srcOrd="0" destOrd="0" presId="urn:microsoft.com/office/officeart/2005/8/layout/vList4"/>
    <dgm:cxn modelId="{B014924E-58A0-4C23-B149-FF0FB869EEC7}" type="presParOf" srcId="{3AEE191E-DEC6-40F8-ABD8-EDF7760E8229}" destId="{A3E288B7-144E-4D50-BEA4-873664A757E5}" srcOrd="1" destOrd="0" presId="urn:microsoft.com/office/officeart/2005/8/layout/vList4"/>
    <dgm:cxn modelId="{9737F897-C760-4995-A77B-ED778C1D0430}" type="presParOf" srcId="{3AEE191E-DEC6-40F8-ABD8-EDF7760E8229}" destId="{253C306B-F13F-4DD6-82C9-536D461C93E8}" srcOrd="2" destOrd="0" presId="urn:microsoft.com/office/officeart/2005/8/layout/vList4"/>
    <dgm:cxn modelId="{255C400D-88D7-463F-A4D4-CC41E6A9D062}" type="presParOf" srcId="{FFD4B0F7-BBE6-4B19-9218-076F88907353}" destId="{F4D98ACC-0288-47DD-A6E0-400773871A7A}" srcOrd="5" destOrd="0" presId="urn:microsoft.com/office/officeart/2005/8/layout/vList4"/>
    <dgm:cxn modelId="{3814FE09-BE90-4FDE-9A44-BFB1D3823501}" type="presParOf" srcId="{FFD4B0F7-BBE6-4B19-9218-076F88907353}" destId="{357FBC3B-D32C-49A5-A9EB-5361F5C53A26}" srcOrd="6" destOrd="0" presId="urn:microsoft.com/office/officeart/2005/8/layout/vList4"/>
    <dgm:cxn modelId="{AB42E099-21FE-40DB-8196-3A54CFD6D760}" type="presParOf" srcId="{357FBC3B-D32C-49A5-A9EB-5361F5C53A26}" destId="{41CC4BE2-E23C-492F-995E-C60D916F6E13}" srcOrd="0" destOrd="0" presId="urn:microsoft.com/office/officeart/2005/8/layout/vList4"/>
    <dgm:cxn modelId="{7A770124-9F68-4E1A-9032-B6A510C9965A}" type="presParOf" srcId="{357FBC3B-D32C-49A5-A9EB-5361F5C53A26}" destId="{57493120-B01B-4BAB-883B-C35F3E8CC1BF}" srcOrd="1" destOrd="0" presId="urn:microsoft.com/office/officeart/2005/8/layout/vList4"/>
    <dgm:cxn modelId="{4F76B124-D6B1-4A6B-B52F-9A651357D1B4}" type="presParOf" srcId="{357FBC3B-D32C-49A5-A9EB-5361F5C53A26}" destId="{CBEF3237-4D6A-4F1B-BB76-6D889A4C814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E6C91F-9E04-44EF-9E9E-9FC4BA2BB056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620C02A-EF75-40CB-A968-92644E974B22}">
      <dgm:prSet phldrT="[Текст]"/>
      <dgm:spPr/>
      <dgm:t>
        <a:bodyPr/>
        <a:lstStyle/>
        <a:p>
          <a:r>
            <a:rPr lang="ru-RU" b="1" dirty="0">
              <a:solidFill>
                <a:schemeClr val="tx1"/>
              </a:solidFill>
            </a:rPr>
            <a:t>С</a:t>
          </a:r>
          <a:r>
            <a:rPr lang="en-US" b="1" dirty="0" err="1">
              <a:solidFill>
                <a:schemeClr val="tx1"/>
              </a:solidFill>
            </a:rPr>
            <a:t>ustomers</a:t>
          </a:r>
          <a:endParaRPr lang="ru-RU" b="1" baseline="0" dirty="0">
            <a:solidFill>
              <a:schemeClr val="tx1"/>
            </a:solidFill>
          </a:endParaRPr>
        </a:p>
      </dgm:t>
    </dgm:pt>
    <dgm:pt modelId="{3E143773-9050-4431-95FB-F29673A2057E}" type="parTrans" cxnId="{21E7696B-5B9A-4EF6-9BBB-56BD3D3ED7FE}">
      <dgm:prSet/>
      <dgm:spPr/>
      <dgm:t>
        <a:bodyPr/>
        <a:lstStyle/>
        <a:p>
          <a:endParaRPr lang="ru-RU"/>
        </a:p>
      </dgm:t>
    </dgm:pt>
    <dgm:pt modelId="{76A08E10-5519-4107-B132-9846F9273078}" type="sibTrans" cxnId="{21E7696B-5B9A-4EF6-9BBB-56BD3D3ED7FE}">
      <dgm:prSet/>
      <dgm:spPr/>
      <dgm:t>
        <a:bodyPr/>
        <a:lstStyle/>
        <a:p>
          <a:endParaRPr lang="ru-RU"/>
        </a:p>
      </dgm:t>
    </dgm:pt>
    <dgm:pt modelId="{51AB4D0C-E0B9-4536-A474-FADA36A535D1}">
      <dgm:prSet phldrT="[Текст]"/>
      <dgm:spPr/>
      <dgm:t>
        <a:bodyPr/>
        <a:lstStyle/>
        <a:p>
          <a:r>
            <a:rPr lang="uk-UA" dirty="0"/>
            <a:t>Євген Великий </a:t>
          </a:r>
          <a:endParaRPr lang="ru-RU" dirty="0"/>
        </a:p>
      </dgm:t>
    </dgm:pt>
    <dgm:pt modelId="{51C1D550-03B6-46E7-997F-8BE6067C6E45}" type="parTrans" cxnId="{59436FD3-67F6-4E21-9644-7D3DCC6C5078}">
      <dgm:prSet/>
      <dgm:spPr/>
      <dgm:t>
        <a:bodyPr/>
        <a:lstStyle/>
        <a:p>
          <a:endParaRPr lang="ru-RU"/>
        </a:p>
      </dgm:t>
    </dgm:pt>
    <dgm:pt modelId="{6383C896-EE68-49C6-89CA-B135FCB6921D}" type="sibTrans" cxnId="{59436FD3-67F6-4E21-9644-7D3DCC6C5078}">
      <dgm:prSet/>
      <dgm:spPr/>
      <dgm:t>
        <a:bodyPr/>
        <a:lstStyle/>
        <a:p>
          <a:endParaRPr lang="ru-RU"/>
        </a:p>
      </dgm:t>
    </dgm:pt>
    <dgm:pt modelId="{B414C4EC-3525-4A3F-97C5-1E98BF7236C9}">
      <dgm:prSet phldrT="[Текст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Subscribe</a:t>
          </a:r>
          <a:endParaRPr lang="ru-RU" b="1" dirty="0">
            <a:solidFill>
              <a:schemeClr val="tx1"/>
            </a:solidFill>
          </a:endParaRPr>
        </a:p>
      </dgm:t>
    </dgm:pt>
    <dgm:pt modelId="{09BF2B70-6AAB-41CC-8A1A-7A4E0C9ECB0C}" type="parTrans" cxnId="{62ECEDDD-0243-4383-BA08-AA45EEDC77FE}">
      <dgm:prSet/>
      <dgm:spPr/>
      <dgm:t>
        <a:bodyPr/>
        <a:lstStyle/>
        <a:p>
          <a:endParaRPr lang="ru-RU"/>
        </a:p>
      </dgm:t>
    </dgm:pt>
    <dgm:pt modelId="{152A7BBE-33C4-4C7C-AC7D-59E5A0DF4F25}" type="sibTrans" cxnId="{62ECEDDD-0243-4383-BA08-AA45EEDC77FE}">
      <dgm:prSet/>
      <dgm:spPr/>
      <dgm:t>
        <a:bodyPr/>
        <a:lstStyle/>
        <a:p>
          <a:endParaRPr lang="ru-RU"/>
        </a:p>
      </dgm:t>
    </dgm:pt>
    <dgm:pt modelId="{65E089D4-72E0-4E6F-8ADF-666D98A1B998}">
      <dgm:prSet phldrT="[Текст]"/>
      <dgm:spPr/>
      <dgm:t>
        <a:bodyPr/>
        <a:lstStyle/>
        <a:p>
          <a:r>
            <a:rPr lang="uk-UA" dirty="0"/>
            <a:t>Олексій Мартиненко</a:t>
          </a:r>
          <a:endParaRPr lang="ru-RU" dirty="0"/>
        </a:p>
      </dgm:t>
    </dgm:pt>
    <dgm:pt modelId="{2A13F3C9-D8A8-41F7-97AF-31141BC772C8}" type="parTrans" cxnId="{1F255C3C-0AF2-47CE-9968-C2B34CF7B156}">
      <dgm:prSet/>
      <dgm:spPr/>
      <dgm:t>
        <a:bodyPr/>
        <a:lstStyle/>
        <a:p>
          <a:endParaRPr lang="ru-RU"/>
        </a:p>
      </dgm:t>
    </dgm:pt>
    <dgm:pt modelId="{D2936CE7-4C45-49EB-87AF-33C55BD175E5}" type="sibTrans" cxnId="{1F255C3C-0AF2-47CE-9968-C2B34CF7B156}">
      <dgm:prSet/>
      <dgm:spPr/>
      <dgm:t>
        <a:bodyPr/>
        <a:lstStyle/>
        <a:p>
          <a:endParaRPr lang="ru-RU"/>
        </a:p>
      </dgm:t>
    </dgm:pt>
    <dgm:pt modelId="{39F438CB-3916-4C9D-9683-B87A7E15EAD5}">
      <dgm:prSet phldrT="[Текст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Footer</a:t>
          </a:r>
          <a:endParaRPr lang="ru-RU" b="1" dirty="0">
            <a:solidFill>
              <a:schemeClr val="tx1"/>
            </a:solidFill>
          </a:endParaRPr>
        </a:p>
      </dgm:t>
    </dgm:pt>
    <dgm:pt modelId="{F30C7970-F23F-4B88-8A28-A832F3DD09DF}" type="parTrans" cxnId="{884023B7-D982-493B-A1EE-973834289617}">
      <dgm:prSet/>
      <dgm:spPr/>
      <dgm:t>
        <a:bodyPr/>
        <a:lstStyle/>
        <a:p>
          <a:endParaRPr lang="ru-RU"/>
        </a:p>
      </dgm:t>
    </dgm:pt>
    <dgm:pt modelId="{6A28E872-1D2A-4C23-856B-100C1F5F7732}" type="sibTrans" cxnId="{884023B7-D982-493B-A1EE-973834289617}">
      <dgm:prSet/>
      <dgm:spPr/>
      <dgm:t>
        <a:bodyPr/>
        <a:lstStyle/>
        <a:p>
          <a:endParaRPr lang="ru-RU"/>
        </a:p>
      </dgm:t>
    </dgm:pt>
    <dgm:pt modelId="{76450651-3952-4935-B81F-DEB09BE96F77}">
      <dgm:prSet phldrT="[Текст]"/>
      <dgm:spPr/>
      <dgm:t>
        <a:bodyPr/>
        <a:lstStyle/>
        <a:p>
          <a:r>
            <a:rPr lang="ru-RU" dirty="0"/>
            <a:t>О</a:t>
          </a:r>
          <a:r>
            <a:rPr lang="uk-UA" dirty="0" err="1"/>
            <a:t>льга</a:t>
          </a:r>
          <a:r>
            <a:rPr lang="uk-UA" dirty="0"/>
            <a:t> </a:t>
          </a:r>
          <a:r>
            <a:rPr lang="uk-UA" dirty="0" err="1"/>
            <a:t>Шапран</a:t>
          </a:r>
          <a:r>
            <a:rPr lang="uk-UA" dirty="0"/>
            <a:t> </a:t>
          </a:r>
          <a:endParaRPr lang="ru-RU" dirty="0"/>
        </a:p>
      </dgm:t>
    </dgm:pt>
    <dgm:pt modelId="{F8BADB1B-E60F-4A9A-BB53-048B621A633E}" type="parTrans" cxnId="{CE0BCD3E-4B49-4892-B56D-0FF97B4325A5}">
      <dgm:prSet/>
      <dgm:spPr/>
      <dgm:t>
        <a:bodyPr/>
        <a:lstStyle/>
        <a:p>
          <a:endParaRPr lang="ru-RU"/>
        </a:p>
      </dgm:t>
    </dgm:pt>
    <dgm:pt modelId="{AE3C28F2-369E-45A2-BE34-9ECD6A5801A9}" type="sibTrans" cxnId="{CE0BCD3E-4B49-4892-B56D-0FF97B4325A5}">
      <dgm:prSet/>
      <dgm:spPr/>
      <dgm:t>
        <a:bodyPr/>
        <a:lstStyle/>
        <a:p>
          <a:endParaRPr lang="ru-RU"/>
        </a:p>
      </dgm:t>
    </dgm:pt>
    <dgm:pt modelId="{C3C2AB09-C2C7-418B-9EC3-CB9C61D6B699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Modal</a:t>
          </a:r>
          <a:endParaRPr lang="ru-RU" b="1" dirty="0">
            <a:solidFill>
              <a:schemeClr val="tx1"/>
            </a:solidFill>
          </a:endParaRPr>
        </a:p>
      </dgm:t>
    </dgm:pt>
    <dgm:pt modelId="{1BE732DD-9A85-4055-BAE6-B523D8578404}" type="parTrans" cxnId="{D0489FFD-4BB1-4616-A51E-1B35287FC8D4}">
      <dgm:prSet/>
      <dgm:spPr/>
      <dgm:t>
        <a:bodyPr/>
        <a:lstStyle/>
        <a:p>
          <a:endParaRPr lang="ru-RU"/>
        </a:p>
      </dgm:t>
    </dgm:pt>
    <dgm:pt modelId="{8D0F62B3-8A3B-438A-9F77-E96BDB4237F5}" type="sibTrans" cxnId="{D0489FFD-4BB1-4616-A51E-1B35287FC8D4}">
      <dgm:prSet/>
      <dgm:spPr/>
      <dgm:t>
        <a:bodyPr/>
        <a:lstStyle/>
        <a:p>
          <a:endParaRPr lang="ru-RU"/>
        </a:p>
      </dgm:t>
    </dgm:pt>
    <dgm:pt modelId="{17864BD4-4F73-4487-9CF9-389DC900DA2C}">
      <dgm:prSet/>
      <dgm:spPr/>
      <dgm:t>
        <a:bodyPr/>
        <a:lstStyle/>
        <a:p>
          <a:r>
            <a:rPr lang="ru-RU" dirty="0" err="1"/>
            <a:t>Червонних</a:t>
          </a:r>
          <a:r>
            <a:rPr lang="ru-RU" dirty="0"/>
            <a:t>  </a:t>
          </a:r>
          <a:r>
            <a:rPr lang="ru-RU" dirty="0" err="1"/>
            <a:t>Наталія</a:t>
          </a:r>
          <a:endParaRPr lang="ru-RU" dirty="0"/>
        </a:p>
      </dgm:t>
    </dgm:pt>
    <dgm:pt modelId="{5098D456-4100-4AB6-958D-97F1542AFCB1}" type="parTrans" cxnId="{BBAD072A-4395-4EB6-949E-8F36D6CADE3C}">
      <dgm:prSet/>
      <dgm:spPr/>
      <dgm:t>
        <a:bodyPr/>
        <a:lstStyle/>
        <a:p>
          <a:endParaRPr lang="ru-RU"/>
        </a:p>
      </dgm:t>
    </dgm:pt>
    <dgm:pt modelId="{98A8910A-6066-417C-93F9-A8C344CB03F7}" type="sibTrans" cxnId="{BBAD072A-4395-4EB6-949E-8F36D6CADE3C}">
      <dgm:prSet/>
      <dgm:spPr/>
      <dgm:t>
        <a:bodyPr/>
        <a:lstStyle/>
        <a:p>
          <a:endParaRPr lang="ru-RU"/>
        </a:p>
      </dgm:t>
    </dgm:pt>
    <dgm:pt modelId="{FFD4B0F7-BBE6-4B19-9218-076F88907353}" type="pres">
      <dgm:prSet presAssocID="{0CE6C91F-9E04-44EF-9E9E-9FC4BA2BB056}" presName="linear" presStyleCnt="0">
        <dgm:presLayoutVars>
          <dgm:dir/>
          <dgm:resizeHandles val="exact"/>
        </dgm:presLayoutVars>
      </dgm:prSet>
      <dgm:spPr/>
    </dgm:pt>
    <dgm:pt modelId="{3FFA0B9D-FD92-41A5-BF4B-4117A8D332F5}" type="pres">
      <dgm:prSet presAssocID="{1620C02A-EF75-40CB-A968-92644E974B22}" presName="comp" presStyleCnt="0"/>
      <dgm:spPr/>
    </dgm:pt>
    <dgm:pt modelId="{A11FF7C7-6424-4105-8BCA-3D918C2DDF57}" type="pres">
      <dgm:prSet presAssocID="{1620C02A-EF75-40CB-A968-92644E974B22}" presName="box" presStyleLbl="node1" presStyleIdx="0" presStyleCnt="4" custAng="0" custScaleY="87371" custLinFactNeighborY="-24040"/>
      <dgm:spPr/>
    </dgm:pt>
    <dgm:pt modelId="{A1D1812B-98EC-4B0C-995C-037EE9F5CFA7}" type="pres">
      <dgm:prSet presAssocID="{1620C02A-EF75-40CB-A968-92644E974B22}" presName="img" presStyleLbl="fgImgPlace1" presStyleIdx="0" presStyleCnt="4" custScaleX="98822" custScaleY="86978" custLinFactNeighborX="1907" custLinFactNeighborY="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2A0A8026-5276-4F7A-8D7A-3439B4E8F88D}" type="pres">
      <dgm:prSet presAssocID="{1620C02A-EF75-40CB-A968-92644E974B22}" presName="text" presStyleLbl="node1" presStyleIdx="0" presStyleCnt="4">
        <dgm:presLayoutVars>
          <dgm:bulletEnabled val="1"/>
        </dgm:presLayoutVars>
      </dgm:prSet>
      <dgm:spPr/>
    </dgm:pt>
    <dgm:pt modelId="{DE84A163-938E-4DBD-8ADB-F465368E47BC}" type="pres">
      <dgm:prSet presAssocID="{76A08E10-5519-4107-B132-9846F9273078}" presName="spacer" presStyleCnt="0"/>
      <dgm:spPr/>
    </dgm:pt>
    <dgm:pt modelId="{E8DE7C2D-9878-49F3-9850-72BA218BC23B}" type="pres">
      <dgm:prSet presAssocID="{B414C4EC-3525-4A3F-97C5-1E98BF7236C9}" presName="comp" presStyleCnt="0"/>
      <dgm:spPr/>
    </dgm:pt>
    <dgm:pt modelId="{AC176216-F906-4BEE-AB15-A6836AF3881E}" type="pres">
      <dgm:prSet presAssocID="{B414C4EC-3525-4A3F-97C5-1E98BF7236C9}" presName="box" presStyleLbl="node1" presStyleIdx="1" presStyleCnt="4"/>
      <dgm:spPr/>
    </dgm:pt>
    <dgm:pt modelId="{C587F3E8-E889-4959-B769-BD12277655C5}" type="pres">
      <dgm:prSet presAssocID="{B414C4EC-3525-4A3F-97C5-1E98BF7236C9}" presName="img" presStyleLbl="fgImgPlace1" presStyleIdx="1" presStyleCnt="4" custScaleX="98799" custScaleY="11002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4000" r="-104000"/>
          </a:stretch>
        </a:blipFill>
      </dgm:spPr>
    </dgm:pt>
    <dgm:pt modelId="{B456335B-0C26-4E50-B6E7-3032D85CE71D}" type="pres">
      <dgm:prSet presAssocID="{B414C4EC-3525-4A3F-97C5-1E98BF7236C9}" presName="text" presStyleLbl="node1" presStyleIdx="1" presStyleCnt="4">
        <dgm:presLayoutVars>
          <dgm:bulletEnabled val="1"/>
        </dgm:presLayoutVars>
      </dgm:prSet>
      <dgm:spPr/>
    </dgm:pt>
    <dgm:pt modelId="{DFB87B6D-EAF0-451B-8BFC-C75ABC2BB76E}" type="pres">
      <dgm:prSet presAssocID="{152A7BBE-33C4-4C7C-AC7D-59E5A0DF4F25}" presName="spacer" presStyleCnt="0"/>
      <dgm:spPr/>
    </dgm:pt>
    <dgm:pt modelId="{3AEE191E-DEC6-40F8-ABD8-EDF7760E8229}" type="pres">
      <dgm:prSet presAssocID="{39F438CB-3916-4C9D-9683-B87A7E15EAD5}" presName="comp" presStyleCnt="0"/>
      <dgm:spPr/>
    </dgm:pt>
    <dgm:pt modelId="{0309DE42-8FDD-4B36-8FA5-F2DC69F400FB}" type="pres">
      <dgm:prSet presAssocID="{39F438CB-3916-4C9D-9683-B87A7E15EAD5}" presName="box" presStyleLbl="node1" presStyleIdx="2" presStyleCnt="4" custLinFactNeighborX="656" custLinFactNeighborY="-1286"/>
      <dgm:spPr/>
    </dgm:pt>
    <dgm:pt modelId="{A3E288B7-144E-4D50-BEA4-873664A757E5}" type="pres">
      <dgm:prSet presAssocID="{39F438CB-3916-4C9D-9683-B87A7E15EAD5}" presName="img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</dgm:spPr>
    </dgm:pt>
    <dgm:pt modelId="{253C306B-F13F-4DD6-82C9-536D461C93E8}" type="pres">
      <dgm:prSet presAssocID="{39F438CB-3916-4C9D-9683-B87A7E15EAD5}" presName="text" presStyleLbl="node1" presStyleIdx="2" presStyleCnt="4">
        <dgm:presLayoutVars>
          <dgm:bulletEnabled val="1"/>
        </dgm:presLayoutVars>
      </dgm:prSet>
      <dgm:spPr/>
    </dgm:pt>
    <dgm:pt modelId="{F4D98ACC-0288-47DD-A6E0-400773871A7A}" type="pres">
      <dgm:prSet presAssocID="{6A28E872-1D2A-4C23-856B-100C1F5F7732}" presName="spacer" presStyleCnt="0"/>
      <dgm:spPr/>
    </dgm:pt>
    <dgm:pt modelId="{357FBC3B-D32C-49A5-A9EB-5361F5C53A26}" type="pres">
      <dgm:prSet presAssocID="{C3C2AB09-C2C7-418B-9EC3-CB9C61D6B699}" presName="comp" presStyleCnt="0"/>
      <dgm:spPr/>
    </dgm:pt>
    <dgm:pt modelId="{41CC4BE2-E23C-492F-995E-C60D916F6E13}" type="pres">
      <dgm:prSet presAssocID="{C3C2AB09-C2C7-418B-9EC3-CB9C61D6B699}" presName="box" presStyleLbl="node1" presStyleIdx="3" presStyleCnt="4" custLinFactNeighborX="-263" custLinFactNeighborY="819"/>
      <dgm:spPr/>
    </dgm:pt>
    <dgm:pt modelId="{57493120-B01B-4BAB-883B-C35F3E8CC1BF}" type="pres">
      <dgm:prSet presAssocID="{C3C2AB09-C2C7-418B-9EC3-CB9C61D6B699}" presName="img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</dgm:pt>
    <dgm:pt modelId="{CBEF3237-4D6A-4F1B-BB76-6D889A4C8142}" type="pres">
      <dgm:prSet presAssocID="{C3C2AB09-C2C7-418B-9EC3-CB9C61D6B699}" presName="text" presStyleLbl="node1" presStyleIdx="3" presStyleCnt="4">
        <dgm:presLayoutVars>
          <dgm:bulletEnabled val="1"/>
        </dgm:presLayoutVars>
      </dgm:prSet>
      <dgm:spPr/>
    </dgm:pt>
  </dgm:ptLst>
  <dgm:cxnLst>
    <dgm:cxn modelId="{8E499E06-EEA0-4769-A27B-E7B5BB6106A4}" type="presOf" srcId="{65E089D4-72E0-4E6F-8ADF-666D98A1B998}" destId="{B456335B-0C26-4E50-B6E7-3032D85CE71D}" srcOrd="1" destOrd="1" presId="urn:microsoft.com/office/officeart/2005/8/layout/vList4"/>
    <dgm:cxn modelId="{D4818D10-633B-4852-A9BF-4F53801B20B2}" type="presOf" srcId="{B414C4EC-3525-4A3F-97C5-1E98BF7236C9}" destId="{B456335B-0C26-4E50-B6E7-3032D85CE71D}" srcOrd="1" destOrd="0" presId="urn:microsoft.com/office/officeart/2005/8/layout/vList4"/>
    <dgm:cxn modelId="{1044261C-E8CC-4C61-B35A-6783BF14F9B0}" type="presOf" srcId="{17864BD4-4F73-4487-9CF9-389DC900DA2C}" destId="{41CC4BE2-E23C-492F-995E-C60D916F6E13}" srcOrd="0" destOrd="1" presId="urn:microsoft.com/office/officeart/2005/8/layout/vList4"/>
    <dgm:cxn modelId="{BBAD072A-4395-4EB6-949E-8F36D6CADE3C}" srcId="{C3C2AB09-C2C7-418B-9EC3-CB9C61D6B699}" destId="{17864BD4-4F73-4487-9CF9-389DC900DA2C}" srcOrd="0" destOrd="0" parTransId="{5098D456-4100-4AB6-958D-97F1542AFCB1}" sibTransId="{98A8910A-6066-417C-93F9-A8C344CB03F7}"/>
    <dgm:cxn modelId="{E444E931-B7C3-44B4-8CFC-4F01D0E80F4A}" type="presOf" srcId="{C3C2AB09-C2C7-418B-9EC3-CB9C61D6B699}" destId="{CBEF3237-4D6A-4F1B-BB76-6D889A4C8142}" srcOrd="1" destOrd="0" presId="urn:microsoft.com/office/officeart/2005/8/layout/vList4"/>
    <dgm:cxn modelId="{1F255C3C-0AF2-47CE-9968-C2B34CF7B156}" srcId="{B414C4EC-3525-4A3F-97C5-1E98BF7236C9}" destId="{65E089D4-72E0-4E6F-8ADF-666D98A1B998}" srcOrd="0" destOrd="0" parTransId="{2A13F3C9-D8A8-41F7-97AF-31141BC772C8}" sibTransId="{D2936CE7-4C45-49EB-87AF-33C55BD175E5}"/>
    <dgm:cxn modelId="{CE0BCD3E-4B49-4892-B56D-0FF97B4325A5}" srcId="{39F438CB-3916-4C9D-9683-B87A7E15EAD5}" destId="{76450651-3952-4935-B81F-DEB09BE96F77}" srcOrd="0" destOrd="0" parTransId="{F8BADB1B-E60F-4A9A-BB53-048B621A633E}" sibTransId="{AE3C28F2-369E-45A2-BE34-9ECD6A5801A9}"/>
    <dgm:cxn modelId="{25F4495F-D71C-4D91-8061-E8061F93354A}" type="presOf" srcId="{51AB4D0C-E0B9-4536-A474-FADA36A535D1}" destId="{2A0A8026-5276-4F7A-8D7A-3439B4E8F88D}" srcOrd="1" destOrd="1" presId="urn:microsoft.com/office/officeart/2005/8/layout/vList4"/>
    <dgm:cxn modelId="{21E7696B-5B9A-4EF6-9BBB-56BD3D3ED7FE}" srcId="{0CE6C91F-9E04-44EF-9E9E-9FC4BA2BB056}" destId="{1620C02A-EF75-40CB-A968-92644E974B22}" srcOrd="0" destOrd="0" parTransId="{3E143773-9050-4431-95FB-F29673A2057E}" sibTransId="{76A08E10-5519-4107-B132-9846F9273078}"/>
    <dgm:cxn modelId="{BEA3414D-A272-4278-86CC-F9BE935E4FB8}" type="presOf" srcId="{C3C2AB09-C2C7-418B-9EC3-CB9C61D6B699}" destId="{41CC4BE2-E23C-492F-995E-C60D916F6E13}" srcOrd="0" destOrd="0" presId="urn:microsoft.com/office/officeart/2005/8/layout/vList4"/>
    <dgm:cxn modelId="{3D67A66D-C9A1-478A-B22D-CBB24DDB0F74}" type="presOf" srcId="{39F438CB-3916-4C9D-9683-B87A7E15EAD5}" destId="{0309DE42-8FDD-4B36-8FA5-F2DC69F400FB}" srcOrd="0" destOrd="0" presId="urn:microsoft.com/office/officeart/2005/8/layout/vList4"/>
    <dgm:cxn modelId="{8E50686E-D51A-47BA-8E39-FF55511A54DA}" type="presOf" srcId="{0CE6C91F-9E04-44EF-9E9E-9FC4BA2BB056}" destId="{FFD4B0F7-BBE6-4B19-9218-076F88907353}" srcOrd="0" destOrd="0" presId="urn:microsoft.com/office/officeart/2005/8/layout/vList4"/>
    <dgm:cxn modelId="{49689053-B03D-4606-9A8A-7CD634EBB79D}" type="presOf" srcId="{39F438CB-3916-4C9D-9683-B87A7E15EAD5}" destId="{253C306B-F13F-4DD6-82C9-536D461C93E8}" srcOrd="1" destOrd="0" presId="urn:microsoft.com/office/officeart/2005/8/layout/vList4"/>
    <dgm:cxn modelId="{C508C875-0E5D-4A32-9D2B-A5976BDA7825}" type="presOf" srcId="{65E089D4-72E0-4E6F-8ADF-666D98A1B998}" destId="{AC176216-F906-4BEE-AB15-A6836AF3881E}" srcOrd="0" destOrd="1" presId="urn:microsoft.com/office/officeart/2005/8/layout/vList4"/>
    <dgm:cxn modelId="{8B8B3781-9EA0-43BD-AF85-5CF5BA1531EE}" type="presOf" srcId="{76450651-3952-4935-B81F-DEB09BE96F77}" destId="{253C306B-F13F-4DD6-82C9-536D461C93E8}" srcOrd="1" destOrd="1" presId="urn:microsoft.com/office/officeart/2005/8/layout/vList4"/>
    <dgm:cxn modelId="{01D27B81-AC8F-4F6D-BD2A-87555752DD50}" type="presOf" srcId="{1620C02A-EF75-40CB-A968-92644E974B22}" destId="{2A0A8026-5276-4F7A-8D7A-3439B4E8F88D}" srcOrd="1" destOrd="0" presId="urn:microsoft.com/office/officeart/2005/8/layout/vList4"/>
    <dgm:cxn modelId="{884023B7-D982-493B-A1EE-973834289617}" srcId="{0CE6C91F-9E04-44EF-9E9E-9FC4BA2BB056}" destId="{39F438CB-3916-4C9D-9683-B87A7E15EAD5}" srcOrd="2" destOrd="0" parTransId="{F30C7970-F23F-4B88-8A28-A832F3DD09DF}" sibTransId="{6A28E872-1D2A-4C23-856B-100C1F5F7732}"/>
    <dgm:cxn modelId="{09B7A6BE-1655-4847-9C1A-96DAF1F30187}" type="presOf" srcId="{1620C02A-EF75-40CB-A968-92644E974B22}" destId="{A11FF7C7-6424-4105-8BCA-3D918C2DDF57}" srcOrd="0" destOrd="0" presId="urn:microsoft.com/office/officeart/2005/8/layout/vList4"/>
    <dgm:cxn modelId="{E06BE9C6-F297-48F9-A12B-2418528277EA}" type="presOf" srcId="{51AB4D0C-E0B9-4536-A474-FADA36A535D1}" destId="{A11FF7C7-6424-4105-8BCA-3D918C2DDF57}" srcOrd="0" destOrd="1" presId="urn:microsoft.com/office/officeart/2005/8/layout/vList4"/>
    <dgm:cxn modelId="{59436FD3-67F6-4E21-9644-7D3DCC6C5078}" srcId="{1620C02A-EF75-40CB-A968-92644E974B22}" destId="{51AB4D0C-E0B9-4536-A474-FADA36A535D1}" srcOrd="0" destOrd="0" parTransId="{51C1D550-03B6-46E7-997F-8BE6067C6E45}" sibTransId="{6383C896-EE68-49C6-89CA-B135FCB6921D}"/>
    <dgm:cxn modelId="{62ECEDDD-0243-4383-BA08-AA45EEDC77FE}" srcId="{0CE6C91F-9E04-44EF-9E9E-9FC4BA2BB056}" destId="{B414C4EC-3525-4A3F-97C5-1E98BF7236C9}" srcOrd="1" destOrd="0" parTransId="{09BF2B70-6AAB-41CC-8A1A-7A4E0C9ECB0C}" sibTransId="{152A7BBE-33C4-4C7C-AC7D-59E5A0DF4F25}"/>
    <dgm:cxn modelId="{CEAF3BE4-5C17-4F8F-966B-E329D3EE2F97}" type="presOf" srcId="{B414C4EC-3525-4A3F-97C5-1E98BF7236C9}" destId="{AC176216-F906-4BEE-AB15-A6836AF3881E}" srcOrd="0" destOrd="0" presId="urn:microsoft.com/office/officeart/2005/8/layout/vList4"/>
    <dgm:cxn modelId="{41A727ED-7118-4627-A9A9-C314B605ED65}" type="presOf" srcId="{76450651-3952-4935-B81F-DEB09BE96F77}" destId="{0309DE42-8FDD-4B36-8FA5-F2DC69F400FB}" srcOrd="0" destOrd="1" presId="urn:microsoft.com/office/officeart/2005/8/layout/vList4"/>
    <dgm:cxn modelId="{938E3FF3-8F1B-4941-96CC-B79807408CC2}" type="presOf" srcId="{17864BD4-4F73-4487-9CF9-389DC900DA2C}" destId="{CBEF3237-4D6A-4F1B-BB76-6D889A4C8142}" srcOrd="1" destOrd="1" presId="urn:microsoft.com/office/officeart/2005/8/layout/vList4"/>
    <dgm:cxn modelId="{D0489FFD-4BB1-4616-A51E-1B35287FC8D4}" srcId="{0CE6C91F-9E04-44EF-9E9E-9FC4BA2BB056}" destId="{C3C2AB09-C2C7-418B-9EC3-CB9C61D6B699}" srcOrd="3" destOrd="0" parTransId="{1BE732DD-9A85-4055-BAE6-B523D8578404}" sibTransId="{8D0F62B3-8A3B-438A-9F77-E96BDB4237F5}"/>
    <dgm:cxn modelId="{3BAA5FD5-10A4-47CB-98D3-E3706D3DFDD3}" type="presParOf" srcId="{FFD4B0F7-BBE6-4B19-9218-076F88907353}" destId="{3FFA0B9D-FD92-41A5-BF4B-4117A8D332F5}" srcOrd="0" destOrd="0" presId="urn:microsoft.com/office/officeart/2005/8/layout/vList4"/>
    <dgm:cxn modelId="{9676E94D-0DE8-42B0-A2B8-B0C49772E2F0}" type="presParOf" srcId="{3FFA0B9D-FD92-41A5-BF4B-4117A8D332F5}" destId="{A11FF7C7-6424-4105-8BCA-3D918C2DDF57}" srcOrd="0" destOrd="0" presId="urn:microsoft.com/office/officeart/2005/8/layout/vList4"/>
    <dgm:cxn modelId="{FC8A816E-D68D-40A4-B9D3-11D936E257E0}" type="presParOf" srcId="{3FFA0B9D-FD92-41A5-BF4B-4117A8D332F5}" destId="{A1D1812B-98EC-4B0C-995C-037EE9F5CFA7}" srcOrd="1" destOrd="0" presId="urn:microsoft.com/office/officeart/2005/8/layout/vList4"/>
    <dgm:cxn modelId="{A91F2B34-1147-4A7B-889F-5256A2B1B8F1}" type="presParOf" srcId="{3FFA0B9D-FD92-41A5-BF4B-4117A8D332F5}" destId="{2A0A8026-5276-4F7A-8D7A-3439B4E8F88D}" srcOrd="2" destOrd="0" presId="urn:microsoft.com/office/officeart/2005/8/layout/vList4"/>
    <dgm:cxn modelId="{4EEA95A1-D0BE-459D-8C64-913DCABD1897}" type="presParOf" srcId="{FFD4B0F7-BBE6-4B19-9218-076F88907353}" destId="{DE84A163-938E-4DBD-8ADB-F465368E47BC}" srcOrd="1" destOrd="0" presId="urn:microsoft.com/office/officeart/2005/8/layout/vList4"/>
    <dgm:cxn modelId="{1D426C2B-206A-46B5-8F75-3537E766D7C1}" type="presParOf" srcId="{FFD4B0F7-BBE6-4B19-9218-076F88907353}" destId="{E8DE7C2D-9878-49F3-9850-72BA218BC23B}" srcOrd="2" destOrd="0" presId="urn:microsoft.com/office/officeart/2005/8/layout/vList4"/>
    <dgm:cxn modelId="{2306A2A2-BDBC-424B-BE6F-187BE5310D1E}" type="presParOf" srcId="{E8DE7C2D-9878-49F3-9850-72BA218BC23B}" destId="{AC176216-F906-4BEE-AB15-A6836AF3881E}" srcOrd="0" destOrd="0" presId="urn:microsoft.com/office/officeart/2005/8/layout/vList4"/>
    <dgm:cxn modelId="{48915753-C04C-4057-846B-73BEC03A782B}" type="presParOf" srcId="{E8DE7C2D-9878-49F3-9850-72BA218BC23B}" destId="{C587F3E8-E889-4959-B769-BD12277655C5}" srcOrd="1" destOrd="0" presId="urn:microsoft.com/office/officeart/2005/8/layout/vList4"/>
    <dgm:cxn modelId="{1D7E1E4D-1A14-46F5-99A3-7F0BD0216E08}" type="presParOf" srcId="{E8DE7C2D-9878-49F3-9850-72BA218BC23B}" destId="{B456335B-0C26-4E50-B6E7-3032D85CE71D}" srcOrd="2" destOrd="0" presId="urn:microsoft.com/office/officeart/2005/8/layout/vList4"/>
    <dgm:cxn modelId="{AB1C9BD7-8B9A-4FA4-A0CE-8A1FE251C23C}" type="presParOf" srcId="{FFD4B0F7-BBE6-4B19-9218-076F88907353}" destId="{DFB87B6D-EAF0-451B-8BFC-C75ABC2BB76E}" srcOrd="3" destOrd="0" presId="urn:microsoft.com/office/officeart/2005/8/layout/vList4"/>
    <dgm:cxn modelId="{EE954047-209C-4A0B-B374-9B73DFE6AC39}" type="presParOf" srcId="{FFD4B0F7-BBE6-4B19-9218-076F88907353}" destId="{3AEE191E-DEC6-40F8-ABD8-EDF7760E8229}" srcOrd="4" destOrd="0" presId="urn:microsoft.com/office/officeart/2005/8/layout/vList4"/>
    <dgm:cxn modelId="{DB8DC5A3-9B77-4E1B-BF6F-5B7A862C2787}" type="presParOf" srcId="{3AEE191E-DEC6-40F8-ABD8-EDF7760E8229}" destId="{0309DE42-8FDD-4B36-8FA5-F2DC69F400FB}" srcOrd="0" destOrd="0" presId="urn:microsoft.com/office/officeart/2005/8/layout/vList4"/>
    <dgm:cxn modelId="{B014924E-58A0-4C23-B149-FF0FB869EEC7}" type="presParOf" srcId="{3AEE191E-DEC6-40F8-ABD8-EDF7760E8229}" destId="{A3E288B7-144E-4D50-BEA4-873664A757E5}" srcOrd="1" destOrd="0" presId="urn:microsoft.com/office/officeart/2005/8/layout/vList4"/>
    <dgm:cxn modelId="{9737F897-C760-4995-A77B-ED778C1D0430}" type="presParOf" srcId="{3AEE191E-DEC6-40F8-ABD8-EDF7760E8229}" destId="{253C306B-F13F-4DD6-82C9-536D461C93E8}" srcOrd="2" destOrd="0" presId="urn:microsoft.com/office/officeart/2005/8/layout/vList4"/>
    <dgm:cxn modelId="{255C400D-88D7-463F-A4D4-CC41E6A9D062}" type="presParOf" srcId="{FFD4B0F7-BBE6-4B19-9218-076F88907353}" destId="{F4D98ACC-0288-47DD-A6E0-400773871A7A}" srcOrd="5" destOrd="0" presId="urn:microsoft.com/office/officeart/2005/8/layout/vList4"/>
    <dgm:cxn modelId="{3814FE09-BE90-4FDE-9A44-BFB1D3823501}" type="presParOf" srcId="{FFD4B0F7-BBE6-4B19-9218-076F88907353}" destId="{357FBC3B-D32C-49A5-A9EB-5361F5C53A26}" srcOrd="6" destOrd="0" presId="urn:microsoft.com/office/officeart/2005/8/layout/vList4"/>
    <dgm:cxn modelId="{AB42E099-21FE-40DB-8196-3A54CFD6D760}" type="presParOf" srcId="{357FBC3B-D32C-49A5-A9EB-5361F5C53A26}" destId="{41CC4BE2-E23C-492F-995E-C60D916F6E13}" srcOrd="0" destOrd="0" presId="urn:microsoft.com/office/officeart/2005/8/layout/vList4"/>
    <dgm:cxn modelId="{7A770124-9F68-4E1A-9032-B6A510C9965A}" type="presParOf" srcId="{357FBC3B-D32C-49A5-A9EB-5361F5C53A26}" destId="{57493120-B01B-4BAB-883B-C35F3E8CC1BF}" srcOrd="1" destOrd="0" presId="urn:microsoft.com/office/officeart/2005/8/layout/vList4"/>
    <dgm:cxn modelId="{4F76B124-D6B1-4A6B-B52F-9A651357D1B4}" type="presParOf" srcId="{357FBC3B-D32C-49A5-A9EB-5361F5C53A26}" destId="{CBEF3237-4D6A-4F1B-BB76-6D889A4C814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FF7C7-6424-4105-8BCA-3D918C2DDF57}">
      <dsp:nvSpPr>
        <dsp:cNvPr id="0" name=""/>
        <dsp:cNvSpPr/>
      </dsp:nvSpPr>
      <dsp:spPr>
        <a:xfrm>
          <a:off x="0" y="0"/>
          <a:ext cx="5904855" cy="9404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baseline="0" dirty="0">
              <a:solidFill>
                <a:schemeClr val="tx1"/>
              </a:solidFill>
            </a:rPr>
            <a:t>Header</a:t>
          </a:r>
          <a:endParaRPr lang="ru-RU" sz="2600" b="1" kern="1200" baseline="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О</a:t>
          </a:r>
          <a:r>
            <a:rPr lang="uk-UA" sz="2000" kern="1200" dirty="0" err="1"/>
            <a:t>льга</a:t>
          </a:r>
          <a:r>
            <a:rPr lang="uk-UA" sz="2000" kern="1200" dirty="0"/>
            <a:t> </a:t>
          </a:r>
          <a:r>
            <a:rPr lang="uk-UA" sz="2000" kern="1200" dirty="0" err="1"/>
            <a:t>Шапран</a:t>
          </a:r>
          <a:r>
            <a:rPr lang="uk-UA" sz="2000" kern="1200" dirty="0"/>
            <a:t> </a:t>
          </a:r>
          <a:endParaRPr lang="ru-RU" sz="2000" kern="1200" dirty="0"/>
        </a:p>
      </dsp:txBody>
      <dsp:txXfrm>
        <a:off x="1288615" y="0"/>
        <a:ext cx="4616239" cy="940499"/>
      </dsp:txXfrm>
    </dsp:sp>
    <dsp:sp modelId="{A1D1812B-98EC-4B0C-995C-037EE9F5CFA7}">
      <dsp:nvSpPr>
        <dsp:cNvPr id="0" name=""/>
        <dsp:cNvSpPr/>
      </dsp:nvSpPr>
      <dsp:spPr>
        <a:xfrm>
          <a:off x="137121" y="95742"/>
          <a:ext cx="1167059" cy="74901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76216-F906-4BEE-AB15-A6836AF3881E}">
      <dsp:nvSpPr>
        <dsp:cNvPr id="0" name=""/>
        <dsp:cNvSpPr/>
      </dsp:nvSpPr>
      <dsp:spPr>
        <a:xfrm>
          <a:off x="0" y="1048143"/>
          <a:ext cx="5904855" cy="1076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baseline="0" dirty="0">
              <a:solidFill>
                <a:schemeClr val="tx1"/>
              </a:solidFill>
            </a:rPr>
            <a:t>Hero</a:t>
          </a:r>
          <a:endParaRPr lang="ru-RU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000" kern="1200" dirty="0"/>
            <a:t>Віталій </a:t>
          </a:r>
          <a:r>
            <a:rPr lang="uk-UA" sz="2000" kern="1200" dirty="0" err="1"/>
            <a:t>Сабурдо</a:t>
          </a:r>
          <a:endParaRPr lang="ru-RU" sz="2000" kern="1200" dirty="0"/>
        </a:p>
      </dsp:txBody>
      <dsp:txXfrm>
        <a:off x="1288615" y="1048143"/>
        <a:ext cx="4616239" cy="1076443"/>
      </dsp:txXfrm>
    </dsp:sp>
    <dsp:sp modelId="{C587F3E8-E889-4959-B769-BD12277655C5}">
      <dsp:nvSpPr>
        <dsp:cNvPr id="0" name=""/>
        <dsp:cNvSpPr/>
      </dsp:nvSpPr>
      <dsp:spPr>
        <a:xfrm>
          <a:off x="114736" y="1112639"/>
          <a:ext cx="1166787" cy="9474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09DE42-8FDD-4B36-8FA5-F2DC69F400FB}">
      <dsp:nvSpPr>
        <dsp:cNvPr id="0" name=""/>
        <dsp:cNvSpPr/>
      </dsp:nvSpPr>
      <dsp:spPr>
        <a:xfrm>
          <a:off x="0" y="2226138"/>
          <a:ext cx="5904855" cy="1076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</a:rPr>
            <a:t>Offerings</a:t>
          </a:r>
          <a:endParaRPr lang="ru-RU" sz="2600" b="1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000" kern="1200" dirty="0"/>
            <a:t>Віталій </a:t>
          </a:r>
          <a:r>
            <a:rPr lang="uk-UA" sz="2000" kern="1200" dirty="0" err="1"/>
            <a:t>Сабурдо</a:t>
          </a:r>
          <a:endParaRPr lang="ru-RU" sz="2000" kern="1200" dirty="0"/>
        </a:p>
      </dsp:txBody>
      <dsp:txXfrm>
        <a:off x="1288615" y="2226138"/>
        <a:ext cx="4616239" cy="1076443"/>
      </dsp:txXfrm>
    </dsp:sp>
    <dsp:sp modelId="{A3E288B7-144E-4D50-BEA4-873664A757E5}">
      <dsp:nvSpPr>
        <dsp:cNvPr id="0" name=""/>
        <dsp:cNvSpPr/>
      </dsp:nvSpPr>
      <dsp:spPr>
        <a:xfrm>
          <a:off x="107644" y="2339875"/>
          <a:ext cx="1180971" cy="86115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C4BE2-E23C-492F-995E-C60D916F6E13}">
      <dsp:nvSpPr>
        <dsp:cNvPr id="0" name=""/>
        <dsp:cNvSpPr/>
      </dsp:nvSpPr>
      <dsp:spPr>
        <a:xfrm>
          <a:off x="0" y="3418064"/>
          <a:ext cx="5904855" cy="1076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</a:rPr>
            <a:t>Favorites</a:t>
          </a:r>
          <a:endParaRPr lang="ru-RU" sz="2600" b="1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 err="1"/>
            <a:t>Червонних</a:t>
          </a:r>
          <a:r>
            <a:rPr lang="ru-RU" sz="2000" kern="1200" dirty="0"/>
            <a:t>  </a:t>
          </a:r>
          <a:r>
            <a:rPr lang="ru-RU" sz="2000" kern="1200" dirty="0" err="1"/>
            <a:t>Натал</a:t>
          </a:r>
          <a:r>
            <a:rPr lang="uk-UA" sz="2000" kern="1200" dirty="0"/>
            <a:t>і</a:t>
          </a:r>
          <a:r>
            <a:rPr lang="ru-RU" sz="2000" kern="1200" dirty="0"/>
            <a:t>я</a:t>
          </a:r>
        </a:p>
      </dsp:txBody>
      <dsp:txXfrm>
        <a:off x="1288615" y="3418064"/>
        <a:ext cx="4616239" cy="1076443"/>
      </dsp:txXfrm>
    </dsp:sp>
    <dsp:sp modelId="{57493120-B01B-4BAB-883B-C35F3E8CC1BF}">
      <dsp:nvSpPr>
        <dsp:cNvPr id="0" name=""/>
        <dsp:cNvSpPr/>
      </dsp:nvSpPr>
      <dsp:spPr>
        <a:xfrm>
          <a:off x="107644" y="3523963"/>
          <a:ext cx="1180971" cy="86115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FF7C7-6424-4105-8BCA-3D918C2DDF57}">
      <dsp:nvSpPr>
        <dsp:cNvPr id="0" name=""/>
        <dsp:cNvSpPr/>
      </dsp:nvSpPr>
      <dsp:spPr>
        <a:xfrm>
          <a:off x="0" y="0"/>
          <a:ext cx="5904855" cy="9404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b="1" kern="1200" dirty="0">
              <a:solidFill>
                <a:schemeClr val="tx1"/>
              </a:solidFill>
            </a:rPr>
            <a:t>С</a:t>
          </a:r>
          <a:r>
            <a:rPr lang="en-US" sz="2600" b="1" kern="1200" dirty="0" err="1">
              <a:solidFill>
                <a:schemeClr val="tx1"/>
              </a:solidFill>
            </a:rPr>
            <a:t>ustomers</a:t>
          </a:r>
          <a:endParaRPr lang="ru-RU" sz="2600" b="1" kern="1200" baseline="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000" kern="1200" dirty="0"/>
            <a:t>Євген Великий </a:t>
          </a:r>
          <a:endParaRPr lang="ru-RU" sz="2000" kern="1200" dirty="0"/>
        </a:p>
      </dsp:txBody>
      <dsp:txXfrm>
        <a:off x="1288615" y="0"/>
        <a:ext cx="4616239" cy="940499"/>
      </dsp:txXfrm>
    </dsp:sp>
    <dsp:sp modelId="{A1D1812B-98EC-4B0C-995C-037EE9F5CFA7}">
      <dsp:nvSpPr>
        <dsp:cNvPr id="0" name=""/>
        <dsp:cNvSpPr/>
      </dsp:nvSpPr>
      <dsp:spPr>
        <a:xfrm>
          <a:off x="137121" y="95742"/>
          <a:ext cx="1167059" cy="74901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76216-F906-4BEE-AB15-A6836AF3881E}">
      <dsp:nvSpPr>
        <dsp:cNvPr id="0" name=""/>
        <dsp:cNvSpPr/>
      </dsp:nvSpPr>
      <dsp:spPr>
        <a:xfrm>
          <a:off x="0" y="1048143"/>
          <a:ext cx="5904855" cy="1076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</a:rPr>
            <a:t>Subscribe</a:t>
          </a:r>
          <a:endParaRPr lang="ru-RU" sz="2600" b="1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000" kern="1200" dirty="0"/>
            <a:t>Олексій Мартиненко</a:t>
          </a:r>
          <a:endParaRPr lang="ru-RU" sz="2000" kern="1200" dirty="0"/>
        </a:p>
      </dsp:txBody>
      <dsp:txXfrm>
        <a:off x="1288615" y="1048143"/>
        <a:ext cx="4616239" cy="1076443"/>
      </dsp:txXfrm>
    </dsp:sp>
    <dsp:sp modelId="{C587F3E8-E889-4959-B769-BD12277655C5}">
      <dsp:nvSpPr>
        <dsp:cNvPr id="0" name=""/>
        <dsp:cNvSpPr/>
      </dsp:nvSpPr>
      <dsp:spPr>
        <a:xfrm>
          <a:off x="114736" y="1112639"/>
          <a:ext cx="1166787" cy="9474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4000" r="-10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09DE42-8FDD-4B36-8FA5-F2DC69F400FB}">
      <dsp:nvSpPr>
        <dsp:cNvPr id="0" name=""/>
        <dsp:cNvSpPr/>
      </dsp:nvSpPr>
      <dsp:spPr>
        <a:xfrm>
          <a:off x="0" y="2218388"/>
          <a:ext cx="5904855" cy="1076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</a:rPr>
            <a:t>Footer</a:t>
          </a:r>
          <a:endParaRPr lang="ru-RU" sz="2600" b="1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О</a:t>
          </a:r>
          <a:r>
            <a:rPr lang="uk-UA" sz="2000" kern="1200" dirty="0" err="1"/>
            <a:t>льга</a:t>
          </a:r>
          <a:r>
            <a:rPr lang="uk-UA" sz="2000" kern="1200" dirty="0"/>
            <a:t> </a:t>
          </a:r>
          <a:r>
            <a:rPr lang="uk-UA" sz="2000" kern="1200" dirty="0" err="1"/>
            <a:t>Шапран</a:t>
          </a:r>
          <a:r>
            <a:rPr lang="uk-UA" sz="2000" kern="1200" dirty="0"/>
            <a:t> </a:t>
          </a:r>
          <a:endParaRPr lang="ru-RU" sz="2000" kern="1200" dirty="0"/>
        </a:p>
      </dsp:txBody>
      <dsp:txXfrm>
        <a:off x="1288615" y="2218388"/>
        <a:ext cx="4616239" cy="1076443"/>
      </dsp:txXfrm>
    </dsp:sp>
    <dsp:sp modelId="{A3E288B7-144E-4D50-BEA4-873664A757E5}">
      <dsp:nvSpPr>
        <dsp:cNvPr id="0" name=""/>
        <dsp:cNvSpPr/>
      </dsp:nvSpPr>
      <dsp:spPr>
        <a:xfrm>
          <a:off x="107644" y="2339875"/>
          <a:ext cx="1180971" cy="86115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C4BE2-E23C-492F-995E-C60D916F6E13}">
      <dsp:nvSpPr>
        <dsp:cNvPr id="0" name=""/>
        <dsp:cNvSpPr/>
      </dsp:nvSpPr>
      <dsp:spPr>
        <a:xfrm>
          <a:off x="0" y="3418064"/>
          <a:ext cx="5904855" cy="1076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</a:rPr>
            <a:t>Modal</a:t>
          </a:r>
          <a:endParaRPr lang="ru-RU" sz="2600" b="1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 err="1"/>
            <a:t>Червонних</a:t>
          </a:r>
          <a:r>
            <a:rPr lang="ru-RU" sz="2000" kern="1200" dirty="0"/>
            <a:t>  </a:t>
          </a:r>
          <a:r>
            <a:rPr lang="ru-RU" sz="2000" kern="1200" dirty="0" err="1"/>
            <a:t>Наталія</a:t>
          </a:r>
          <a:endParaRPr lang="ru-RU" sz="2000" kern="1200" dirty="0"/>
        </a:p>
      </dsp:txBody>
      <dsp:txXfrm>
        <a:off x="1288615" y="3418064"/>
        <a:ext cx="4616239" cy="1076443"/>
      </dsp:txXfrm>
    </dsp:sp>
    <dsp:sp modelId="{57493120-B01B-4BAB-883B-C35F3E8CC1BF}">
      <dsp:nvSpPr>
        <dsp:cNvPr id="0" name=""/>
        <dsp:cNvSpPr/>
      </dsp:nvSpPr>
      <dsp:spPr>
        <a:xfrm>
          <a:off x="107644" y="3523963"/>
          <a:ext cx="1180971" cy="86115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13a43354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213a4335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13a43354d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13a43354d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489c211db2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489c211db2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13a43354d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13a43354d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489c211db2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489c211db2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13a43354d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13a43354d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13a43354d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13a43354d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13a43354d_0_6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213a43354d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_Custom Layout">
  <p:cSld name="75_Custom Layou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5_Custom Layout">
  <p:cSld name="45_Custom Layou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7_Custom Layou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1_Custom Layout">
  <p:cSld name="131_Custom Layou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5_Custom Layout">
  <p:cSld name="65_Custom Layou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>
            <a:spLocks noGrp="1"/>
          </p:cNvSpPr>
          <p:nvPr>
            <p:ph type="pic" idx="2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 txBox="1">
            <a:spLocks noGrp="1"/>
          </p:cNvSpPr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7"/>
          <p:cNvSpPr>
            <a:spLocks noGrp="1"/>
          </p:cNvSpPr>
          <p:nvPr>
            <p:ph type="pic" idx="2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>
            <a:spLocks noGrp="1"/>
          </p:cNvSpPr>
          <p:nvPr>
            <p:ph type="pic" idx="2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0_Custom Layout">
  <p:cSld name="90_Custom Layou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9_Custom Layout">
  <p:cSld name="129_Custom Layou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3_Custom Layout">
  <p:cSld name="133_Custom Layout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1"/>
          <p:cNvSpPr txBox="1">
            <a:spLocks noGrp="1"/>
          </p:cNvSpPr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1"/>
          <p:cNvSpPr>
            <a:spLocks noGrp="1"/>
          </p:cNvSpPr>
          <p:nvPr>
            <p:ph type="pic" idx="2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9" name="Google Shape;99;p31"/>
          <p:cNvSpPr>
            <a:spLocks noGrp="1"/>
          </p:cNvSpPr>
          <p:nvPr>
            <p:ph type="pic" idx="3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0" name="Google Shape;100;p31"/>
          <p:cNvSpPr>
            <a:spLocks noGrp="1"/>
          </p:cNvSpPr>
          <p:nvPr>
            <p:ph type="pic" idx="4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>
            <a:spLocks noGrp="1"/>
          </p:cNvSpPr>
          <p:nvPr>
            <p:ph type="pic" idx="5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6_Custom Layout">
  <p:cSld name="136_Custom Layout"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2"/>
          <p:cNvSpPr>
            <a:spLocks noGrp="1"/>
          </p:cNvSpPr>
          <p:nvPr>
            <p:ph type="pic" idx="2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5" name="Google Shape;105;p32"/>
          <p:cNvSpPr>
            <a:spLocks noGrp="1"/>
          </p:cNvSpPr>
          <p:nvPr>
            <p:ph type="pic" idx="3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6" name="Google Shape;106;p32"/>
          <p:cNvSpPr>
            <a:spLocks noGrp="1"/>
          </p:cNvSpPr>
          <p:nvPr>
            <p:ph type="pic" idx="4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7" name="Google Shape;107;p32"/>
          <p:cNvSpPr>
            <a:spLocks noGrp="1"/>
          </p:cNvSpPr>
          <p:nvPr>
            <p:ph type="pic" idx="5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Custom Layout">
  <p:cSld name="43_Custom Layou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>
            <a:spLocks noGrp="1"/>
          </p:cNvSpPr>
          <p:nvPr>
            <p:ph type="pic" idx="2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" name="Google Shape;111;p33"/>
          <p:cNvSpPr>
            <a:spLocks noGrp="1"/>
          </p:cNvSpPr>
          <p:nvPr>
            <p:ph type="pic" idx="3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2" name="Google Shape;112;p33"/>
          <p:cNvSpPr>
            <a:spLocks noGrp="1"/>
          </p:cNvSpPr>
          <p:nvPr>
            <p:ph type="pic" idx="4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3" name="Google Shape;113;p33"/>
          <p:cNvSpPr>
            <a:spLocks noGrp="1"/>
          </p:cNvSpPr>
          <p:nvPr>
            <p:ph type="pic" idx="5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4" name="Google Shape;114;p33"/>
          <p:cNvSpPr>
            <a:spLocks noGrp="1"/>
          </p:cNvSpPr>
          <p:nvPr>
            <p:ph type="pic" idx="6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5" name="Google Shape;115;p33"/>
          <p:cNvSpPr>
            <a:spLocks noGrp="1"/>
          </p:cNvSpPr>
          <p:nvPr>
            <p:ph type="pic" idx="7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6" name="Google Shape;116;p33"/>
          <p:cNvSpPr>
            <a:spLocks noGrp="1"/>
          </p:cNvSpPr>
          <p:nvPr>
            <p:ph type="pic" idx="8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33"/>
          <p:cNvSpPr>
            <a:spLocks noGrp="1"/>
          </p:cNvSpPr>
          <p:nvPr>
            <p:ph type="pic" idx="9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8" name="Google Shape;118;p33"/>
          <p:cNvSpPr>
            <a:spLocks noGrp="1"/>
          </p:cNvSpPr>
          <p:nvPr>
            <p:ph type="pic" idx="13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9" name="Google Shape;119;p33"/>
          <p:cNvSpPr>
            <a:spLocks noGrp="1"/>
          </p:cNvSpPr>
          <p:nvPr>
            <p:ph type="pic" idx="14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Custom Layout">
  <p:cSld name="44_Custom Layou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4"/>
          <p:cNvSpPr>
            <a:spLocks noGrp="1"/>
          </p:cNvSpPr>
          <p:nvPr>
            <p:ph type="pic" idx="2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3" name="Google Shape;123;p34"/>
          <p:cNvSpPr>
            <a:spLocks noGrp="1"/>
          </p:cNvSpPr>
          <p:nvPr>
            <p:ph type="pic" idx="3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4" name="Google Shape;124;p34"/>
          <p:cNvSpPr>
            <a:spLocks noGrp="1"/>
          </p:cNvSpPr>
          <p:nvPr>
            <p:ph type="pic" idx="4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5" name="Google Shape;125;p34"/>
          <p:cNvSpPr>
            <a:spLocks noGrp="1"/>
          </p:cNvSpPr>
          <p:nvPr>
            <p:ph type="pic" idx="5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6" name="Google Shape;126;p34"/>
          <p:cNvSpPr>
            <a:spLocks noGrp="1"/>
          </p:cNvSpPr>
          <p:nvPr>
            <p:ph type="pic" idx="6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7" name="Google Shape;127;p34"/>
          <p:cNvSpPr>
            <a:spLocks noGrp="1"/>
          </p:cNvSpPr>
          <p:nvPr>
            <p:ph type="pic" idx="7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8" name="Google Shape;128;p34"/>
          <p:cNvSpPr>
            <a:spLocks noGrp="1"/>
          </p:cNvSpPr>
          <p:nvPr>
            <p:ph type="pic" idx="8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5"/>
          <p:cNvSpPr>
            <a:spLocks noGrp="1"/>
          </p:cNvSpPr>
          <p:nvPr>
            <p:ph type="pic" idx="2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2" name="Google Shape;132;p35"/>
          <p:cNvSpPr>
            <a:spLocks noGrp="1"/>
          </p:cNvSpPr>
          <p:nvPr>
            <p:ph type="pic" idx="3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6"/>
          <p:cNvSpPr>
            <a:spLocks noGrp="1"/>
          </p:cNvSpPr>
          <p:nvPr>
            <p:ph type="pic" idx="2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1_Custom Layout">
  <p:cSld name="91_Custom Layou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>
            <a:spLocks noGrp="1"/>
          </p:cNvSpPr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>
            <a:spLocks noGrp="1"/>
          </p:cNvSpPr>
          <p:nvPr>
            <p:ph type="pic" idx="2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9" name="Google Shape;139;p37"/>
          <p:cNvSpPr>
            <a:spLocks noGrp="1"/>
          </p:cNvSpPr>
          <p:nvPr>
            <p:ph type="pic" idx="3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0" name="Google Shape;140;p37"/>
          <p:cNvSpPr>
            <a:spLocks noGrp="1"/>
          </p:cNvSpPr>
          <p:nvPr>
            <p:ph type="pic" idx="4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8"/>
          <p:cNvSpPr>
            <a:spLocks noGrp="1"/>
          </p:cNvSpPr>
          <p:nvPr>
            <p:ph type="pic" idx="2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Title Slide">
  <p:cSld name="40_Title Slid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9"/>
          <p:cNvSpPr txBox="1">
            <a:spLocks noGrp="1"/>
          </p:cNvSpPr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 2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0"/>
          <p:cNvSpPr txBox="1">
            <a:spLocks noGrp="1"/>
          </p:cNvSpPr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_Custom Layout">
  <p:cSld name="80_Custom Layou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1"/>
          <p:cNvSpPr>
            <a:spLocks noGrp="1"/>
          </p:cNvSpPr>
          <p:nvPr>
            <p:ph type="pic" idx="2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2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14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1.xm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3"/>
          <p:cNvSpPr txBox="1"/>
          <p:nvPr/>
        </p:nvSpPr>
        <p:spPr>
          <a:xfrm>
            <a:off x="1003800" y="236350"/>
            <a:ext cx="71364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43"/>
          <p:cNvSpPr txBox="1"/>
          <p:nvPr/>
        </p:nvSpPr>
        <p:spPr>
          <a:xfrm>
            <a:off x="644575" y="1117050"/>
            <a:ext cx="180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43"/>
          <p:cNvSpPr txBox="1"/>
          <p:nvPr/>
        </p:nvSpPr>
        <p:spPr>
          <a:xfrm>
            <a:off x="352801" y="1507311"/>
            <a:ext cx="3000000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6000" b="1" dirty="0" err="1"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</a:rPr>
              <a:t>DreamCats</a:t>
            </a:r>
            <a:endParaRPr lang="ru-RU"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/>
          </a:p>
        </p:txBody>
      </p:sp>
      <p:sp>
        <p:nvSpPr>
          <p:cNvPr id="163" name="Google Shape;163;p43"/>
          <p:cNvSpPr txBox="1"/>
          <p:nvPr/>
        </p:nvSpPr>
        <p:spPr>
          <a:xfrm>
            <a:off x="-76678" y="4170254"/>
            <a:ext cx="330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3"/>
          <p:cNvSpPr txBox="1"/>
          <p:nvPr/>
        </p:nvSpPr>
        <p:spPr>
          <a:xfrm>
            <a:off x="2837412" y="4601633"/>
            <a:ext cx="2817178" cy="49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Team-project - 15</a:t>
            </a:r>
            <a:endParaRPr sz="2000" b="1" dirty="0">
              <a:solidFill>
                <a:schemeClr val="tx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632C18-825D-EA0E-0408-0B1A11F5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978" y="133350"/>
            <a:ext cx="4876800" cy="487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900" y="2208663"/>
            <a:ext cx="2208300" cy="287258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51"/>
          <p:cNvSpPr/>
          <p:nvPr/>
        </p:nvSpPr>
        <p:spPr>
          <a:xfrm>
            <a:off x="2755850" y="937400"/>
            <a:ext cx="3875100" cy="1685700"/>
          </a:xfrm>
          <a:prstGeom prst="rect">
            <a:avLst/>
          </a:prstGeom>
          <a:solidFill>
            <a:srgbClr val="FF6B08"/>
          </a:solidFill>
          <a:ln>
            <a:noFill/>
          </a:ln>
          <a:effectLst>
            <a:outerShdw blurRad="762000" dist="2540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3600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51"/>
          <p:cNvSpPr txBox="1"/>
          <p:nvPr/>
        </p:nvSpPr>
        <p:spPr>
          <a:xfrm>
            <a:off x="2827700" y="844175"/>
            <a:ext cx="3803400" cy="14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Дякуємо за увагу!</a:t>
            </a:r>
            <a:endParaRPr sz="4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44"/>
          <p:cNvPicPr preferRelativeResize="0"/>
          <p:nvPr/>
        </p:nvPicPr>
        <p:blipFill rotWithShape="1">
          <a:blip r:embed="rId3">
            <a:alphaModFix/>
          </a:blip>
          <a:srcRect t="5822" b="5822"/>
          <a:stretch/>
        </p:blipFill>
        <p:spPr>
          <a:xfrm>
            <a:off x="2528900" y="648800"/>
            <a:ext cx="1253050" cy="1182950"/>
          </a:xfrm>
          <a:prstGeom prst="rect">
            <a:avLst/>
          </a:prstGeom>
          <a:noFill/>
          <a:ln w="38100" cap="flat" cmpd="sng">
            <a:solidFill>
              <a:srgbClr val="E3651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0" name="Google Shape;170;p44"/>
          <p:cNvSpPr txBox="1"/>
          <p:nvPr/>
        </p:nvSpPr>
        <p:spPr>
          <a:xfrm>
            <a:off x="2500950" y="1769989"/>
            <a:ext cx="1313700" cy="738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6B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Віталій Сабурдо</a:t>
            </a:r>
            <a:endParaRPr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6B08"/>
                </a:solidFill>
                <a:latin typeface="Open Sans"/>
                <a:ea typeface="Open Sans"/>
                <a:cs typeface="Open Sans"/>
                <a:sym typeface="Open Sans"/>
              </a:rPr>
              <a:t>TimLid</a:t>
            </a:r>
            <a:endParaRPr sz="1200">
              <a:solidFill>
                <a:srgbClr val="FF6B0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1" name="Google Shape;171;p44"/>
          <p:cNvPicPr preferRelativeResize="0"/>
          <p:nvPr/>
        </p:nvPicPr>
        <p:blipFill rotWithShape="1">
          <a:blip r:embed="rId4">
            <a:alphaModFix/>
          </a:blip>
          <a:srcRect l="6078" r="6078"/>
          <a:stretch/>
        </p:blipFill>
        <p:spPr>
          <a:xfrm>
            <a:off x="4753475" y="696300"/>
            <a:ext cx="1183450" cy="1045300"/>
          </a:xfrm>
          <a:prstGeom prst="rect">
            <a:avLst/>
          </a:prstGeom>
          <a:noFill/>
          <a:ln w="38100" cap="flat" cmpd="sng">
            <a:solidFill>
              <a:srgbClr val="E3651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2" name="Google Shape;172;p44"/>
          <p:cNvPicPr preferRelativeResize="0"/>
          <p:nvPr/>
        </p:nvPicPr>
        <p:blipFill rotWithShape="1">
          <a:blip r:embed="rId5">
            <a:alphaModFix/>
          </a:blip>
          <a:srcRect t="8587" b="8596"/>
          <a:stretch/>
        </p:blipFill>
        <p:spPr>
          <a:xfrm>
            <a:off x="3566590" y="2791350"/>
            <a:ext cx="1313725" cy="1087975"/>
          </a:xfrm>
          <a:prstGeom prst="rect">
            <a:avLst/>
          </a:prstGeom>
          <a:noFill/>
          <a:ln w="38100" cap="flat" cmpd="sng">
            <a:solidFill>
              <a:srgbClr val="E3651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3" name="Google Shape;173;p44"/>
          <p:cNvPicPr preferRelativeResize="0"/>
          <p:nvPr/>
        </p:nvPicPr>
        <p:blipFill rotWithShape="1">
          <a:blip r:embed="rId6">
            <a:alphaModFix/>
          </a:blip>
          <a:srcRect t="8587" b="8596"/>
          <a:stretch/>
        </p:blipFill>
        <p:spPr>
          <a:xfrm>
            <a:off x="6331070" y="2791325"/>
            <a:ext cx="1313701" cy="1087975"/>
          </a:xfrm>
          <a:prstGeom prst="rect">
            <a:avLst/>
          </a:prstGeom>
          <a:noFill/>
          <a:ln w="38100" cap="flat" cmpd="sng">
            <a:solidFill>
              <a:srgbClr val="E3651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4" name="Google Shape;174;p44"/>
          <p:cNvPicPr preferRelativeResize="0"/>
          <p:nvPr/>
        </p:nvPicPr>
        <p:blipFill rotWithShape="1">
          <a:blip r:embed="rId7">
            <a:alphaModFix/>
          </a:blip>
          <a:srcRect t="5571" b="5562"/>
          <a:stretch/>
        </p:blipFill>
        <p:spPr>
          <a:xfrm>
            <a:off x="682525" y="2791325"/>
            <a:ext cx="1313700" cy="1167428"/>
          </a:xfrm>
          <a:prstGeom prst="rect">
            <a:avLst/>
          </a:prstGeom>
          <a:noFill/>
          <a:ln w="38100" cap="flat" cmpd="sng">
            <a:solidFill>
              <a:srgbClr val="E3651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6" name="Google Shape;176;p44"/>
          <p:cNvSpPr txBox="1"/>
          <p:nvPr/>
        </p:nvSpPr>
        <p:spPr>
          <a:xfrm>
            <a:off x="2176650" y="95250"/>
            <a:ext cx="487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latin typeface="Montserrat"/>
                <a:ea typeface="Montserrat"/>
                <a:cs typeface="Montserrat"/>
                <a:sym typeface="Montserrat"/>
              </a:rPr>
              <a:t>УЧАСТНИКИ КОМАНДИ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44"/>
          <p:cNvSpPr txBox="1"/>
          <p:nvPr/>
        </p:nvSpPr>
        <p:spPr>
          <a:xfrm>
            <a:off x="-901950" y="487525"/>
            <a:ext cx="70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44"/>
          <p:cNvSpPr txBox="1"/>
          <p:nvPr/>
        </p:nvSpPr>
        <p:spPr>
          <a:xfrm>
            <a:off x="4718650" y="1770000"/>
            <a:ext cx="1253100" cy="738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6B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Червонних</a:t>
            </a:r>
            <a:endParaRPr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Наталія</a:t>
            </a:r>
            <a:endParaRPr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6B08"/>
                </a:solidFill>
                <a:latin typeface="Open Sans"/>
                <a:ea typeface="Open Sans"/>
                <a:cs typeface="Open Sans"/>
                <a:sym typeface="Open Sans"/>
              </a:rPr>
              <a:t>ScrumMaster</a:t>
            </a:r>
            <a:endParaRPr sz="1200">
              <a:solidFill>
                <a:srgbClr val="FF6B0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44"/>
          <p:cNvSpPr txBox="1"/>
          <p:nvPr/>
        </p:nvSpPr>
        <p:spPr>
          <a:xfrm>
            <a:off x="652075" y="3904925"/>
            <a:ext cx="1374600" cy="11082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E365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Євген</a:t>
            </a:r>
            <a:endParaRPr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Великий</a:t>
            </a:r>
            <a:endParaRPr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6B08"/>
                </a:solidFill>
                <a:latin typeface="Open Sans"/>
                <a:ea typeface="Open Sans"/>
                <a:cs typeface="Open Sans"/>
                <a:sym typeface="Open Sans"/>
              </a:rPr>
              <a:t>Diligent Software Developer</a:t>
            </a:r>
            <a:endParaRPr sz="1200">
              <a:solidFill>
                <a:srgbClr val="FF6B0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44"/>
          <p:cNvSpPr txBox="1"/>
          <p:nvPr/>
        </p:nvSpPr>
        <p:spPr>
          <a:xfrm>
            <a:off x="3536140" y="3904925"/>
            <a:ext cx="1374600" cy="11082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E365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Олексій</a:t>
            </a:r>
            <a:endParaRPr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Мартиненко</a:t>
            </a:r>
            <a:endParaRPr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6B08"/>
                </a:solidFill>
                <a:latin typeface="Open Sans"/>
                <a:ea typeface="Open Sans"/>
                <a:cs typeface="Open Sans"/>
                <a:sym typeface="Open Sans"/>
              </a:rPr>
              <a:t>Talented software developer</a:t>
            </a:r>
            <a:endParaRPr sz="1200">
              <a:solidFill>
                <a:srgbClr val="FF6B0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44"/>
          <p:cNvSpPr txBox="1"/>
          <p:nvPr/>
        </p:nvSpPr>
        <p:spPr>
          <a:xfrm>
            <a:off x="6300621" y="3904905"/>
            <a:ext cx="1374600" cy="11082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E365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Ольга</a:t>
            </a: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Шапран</a:t>
            </a: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FF6B08"/>
                </a:solidFill>
                <a:latin typeface="Open Sans"/>
                <a:ea typeface="Open Sans"/>
                <a:cs typeface="Open Sans"/>
                <a:sym typeface="Open Sans"/>
              </a:rPr>
              <a:t>Cool</a:t>
            </a:r>
            <a:endParaRPr sz="1200" dirty="0">
              <a:solidFill>
                <a:srgbClr val="FF6B0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FF6B08"/>
                </a:solidFill>
                <a:latin typeface="Open Sans"/>
                <a:ea typeface="Open Sans"/>
                <a:cs typeface="Open Sans"/>
                <a:sym typeface="Open Sans"/>
              </a:rPr>
              <a:t>software developer</a:t>
            </a:r>
            <a:endParaRPr sz="1200" dirty="0">
              <a:solidFill>
                <a:srgbClr val="FF6B0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53BFA1-34C2-46FB-D217-3B4370E68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102388" y="3101884"/>
            <a:ext cx="2310172" cy="1773057"/>
          </a:xfrm>
          <a:prstGeom prst="ellipse">
            <a:avLst/>
          </a:prstGeom>
          <a:solidFill>
            <a:schemeClr val="bg1"/>
          </a:solidFill>
          <a:ln cap="rnd">
            <a:solidFill>
              <a:schemeClr val="bg1"/>
            </a:solidFill>
          </a:ln>
          <a:effectLst>
            <a:softEdge rad="112500"/>
          </a:effectLst>
        </p:spPr>
      </p:pic>
      <p:sp>
        <p:nvSpPr>
          <p:cNvPr id="187" name="Google Shape;187;p45"/>
          <p:cNvSpPr txBox="1"/>
          <p:nvPr/>
        </p:nvSpPr>
        <p:spPr>
          <a:xfrm>
            <a:off x="813950" y="2405725"/>
            <a:ext cx="1413000" cy="11082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E365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Іван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Сінабвеєв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FF6B08"/>
                </a:solidFill>
                <a:latin typeface="Open Sans"/>
                <a:ea typeface="Open Sans"/>
                <a:cs typeface="Open Sans"/>
                <a:sym typeface="Open Sans"/>
              </a:rPr>
              <a:t>Software development mentor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45"/>
          <p:cNvSpPr txBox="1"/>
          <p:nvPr/>
        </p:nvSpPr>
        <p:spPr>
          <a:xfrm>
            <a:off x="2176650" y="95250"/>
            <a:ext cx="487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latin typeface="Montserrat"/>
                <a:ea typeface="Montserrat"/>
                <a:cs typeface="Montserrat"/>
                <a:sym typeface="Montserrat"/>
              </a:rPr>
              <a:t>ГРУПА ШВИДКОГО РЕАГУВАННЯ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Google Shape;189;p45"/>
          <p:cNvPicPr preferRelativeResize="0"/>
          <p:nvPr/>
        </p:nvPicPr>
        <p:blipFill rotWithShape="1">
          <a:blip r:embed="rId5">
            <a:alphaModFix/>
          </a:blip>
          <a:srcRect t="13160" b="13153"/>
          <a:stretch/>
        </p:blipFill>
        <p:spPr>
          <a:xfrm>
            <a:off x="863600" y="844175"/>
            <a:ext cx="1313700" cy="1535525"/>
          </a:xfrm>
          <a:prstGeom prst="rect">
            <a:avLst/>
          </a:prstGeom>
          <a:noFill/>
          <a:ln w="38100" cap="flat" cmpd="sng">
            <a:solidFill>
              <a:srgbClr val="E3651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0" name="Google Shape;190;p45"/>
          <p:cNvPicPr preferRelativeResize="0"/>
          <p:nvPr/>
        </p:nvPicPr>
        <p:blipFill rotWithShape="1">
          <a:blip r:embed="rId6">
            <a:alphaModFix/>
          </a:blip>
          <a:srcRect l="7417" r="7417"/>
          <a:stretch/>
        </p:blipFill>
        <p:spPr>
          <a:xfrm>
            <a:off x="2954615" y="844175"/>
            <a:ext cx="1413000" cy="1535525"/>
          </a:xfrm>
          <a:prstGeom prst="rect">
            <a:avLst/>
          </a:prstGeom>
          <a:noFill/>
          <a:ln w="38100" cap="flat" cmpd="sng">
            <a:solidFill>
              <a:srgbClr val="E3651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2" name="Google Shape;192;p45"/>
          <p:cNvSpPr txBox="1"/>
          <p:nvPr/>
        </p:nvSpPr>
        <p:spPr>
          <a:xfrm>
            <a:off x="2925515" y="2379700"/>
            <a:ext cx="1471200" cy="11082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E365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Діана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Сіліфонова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6B08"/>
                </a:solidFill>
                <a:latin typeface="Open Sans"/>
                <a:ea typeface="Open Sans"/>
                <a:cs typeface="Open Sans"/>
                <a:sym typeface="Open Sans"/>
              </a:rPr>
              <a:t>Project layout designer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45"/>
          <p:cNvSpPr txBox="1"/>
          <p:nvPr/>
        </p:nvSpPr>
        <p:spPr>
          <a:xfrm>
            <a:off x="7099613" y="2379698"/>
            <a:ext cx="1471200" cy="1107965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E365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Ярослав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Косиця</a:t>
            </a:r>
            <a:endParaRPr sz="1200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6B08"/>
                </a:solidFill>
                <a:latin typeface="Open Sans"/>
                <a:ea typeface="Open Sans"/>
                <a:cs typeface="Open Sans"/>
                <a:sym typeface="Open Sans"/>
              </a:rPr>
              <a:t>Software development mentor</a:t>
            </a:r>
            <a:endParaRPr lang="en-US" sz="1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Google Shape;191;p45">
            <a:extLst>
              <a:ext uri="{FF2B5EF4-FFF2-40B4-BE49-F238E27FC236}">
                <a16:creationId xmlns:a16="http://schemas.microsoft.com/office/drawing/2014/main" id="{18F080BE-4B68-E465-F3AC-D2C26B6C4D6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5970" b="5962"/>
          <a:stretch/>
        </p:blipFill>
        <p:spPr>
          <a:xfrm>
            <a:off x="5070764" y="844173"/>
            <a:ext cx="1442100" cy="1561552"/>
          </a:xfrm>
          <a:prstGeom prst="rect">
            <a:avLst/>
          </a:prstGeom>
          <a:noFill/>
          <a:ln w="38100" cap="flat" cmpd="sng">
            <a:solidFill>
              <a:srgbClr val="E3651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193;p45">
            <a:extLst>
              <a:ext uri="{FF2B5EF4-FFF2-40B4-BE49-F238E27FC236}">
                <a16:creationId xmlns:a16="http://schemas.microsoft.com/office/drawing/2014/main" id="{AAA7A7A7-C805-1448-BEB3-1C3DBF0CFC8D}"/>
              </a:ext>
            </a:extLst>
          </p:cNvPr>
          <p:cNvSpPr txBox="1"/>
          <p:nvPr/>
        </p:nvSpPr>
        <p:spPr>
          <a:xfrm>
            <a:off x="5027005" y="2379698"/>
            <a:ext cx="1529617" cy="11082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E365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Тетяна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Кончаковська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6B08"/>
                </a:solidFill>
                <a:latin typeface="Open Sans"/>
                <a:ea typeface="Open Sans"/>
                <a:cs typeface="Open Sans"/>
                <a:sym typeface="Open Sans"/>
              </a:rPr>
              <a:t>Project layout designer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Google Shape;191;p45">
            <a:extLst>
              <a:ext uri="{FF2B5EF4-FFF2-40B4-BE49-F238E27FC236}">
                <a16:creationId xmlns:a16="http://schemas.microsoft.com/office/drawing/2014/main" id="{0FCD34CA-C7B3-8F21-733F-D6F2E4D451D9}"/>
              </a:ext>
            </a:extLst>
          </p:cNvPr>
          <p:cNvPicPr preferRelativeResize="0"/>
          <p:nvPr/>
        </p:nvPicPr>
        <p:blipFill>
          <a:blip r:embed="rId8"/>
          <a:srcRect l="13917" r="13917"/>
          <a:stretch/>
        </p:blipFill>
        <p:spPr>
          <a:xfrm>
            <a:off x="7128713" y="844175"/>
            <a:ext cx="1413000" cy="1535524"/>
          </a:xfrm>
          <a:prstGeom prst="rect">
            <a:avLst/>
          </a:prstGeom>
          <a:noFill/>
          <a:ln w="38100" cap="flat" cmpd="sng">
            <a:solidFill>
              <a:srgbClr val="E3651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6"/>
          <p:cNvPicPr preferRelativeResize="0"/>
          <p:nvPr/>
        </p:nvPicPr>
        <p:blipFill rotWithShape="1">
          <a:blip r:embed="rId3">
            <a:alphaModFix/>
          </a:blip>
          <a:srcRect t="2940"/>
          <a:stretch/>
        </p:blipFill>
        <p:spPr>
          <a:xfrm>
            <a:off x="-30212" y="743500"/>
            <a:ext cx="3920775" cy="28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6"/>
          <p:cNvSpPr txBox="1"/>
          <p:nvPr/>
        </p:nvSpPr>
        <p:spPr>
          <a:xfrm>
            <a:off x="4058725" y="914125"/>
            <a:ext cx="4631700" cy="3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36511"/>
              </a:buClr>
              <a:buSzPts val="1800"/>
              <a:buFont typeface="Open Sans"/>
              <a:buChar char="❏"/>
            </a:pPr>
            <a:r>
              <a:rPr lang="ru-RU" sz="1800" dirty="0">
                <a:latin typeface="Open Sans"/>
                <a:ea typeface="Open Sans"/>
                <a:cs typeface="Open Sans"/>
                <a:sym typeface="Open Sans"/>
              </a:rPr>
              <a:t>На 3 </a:t>
            </a:r>
            <a:r>
              <a:rPr lang="ru-RU" sz="1800" dirty="0" err="1">
                <a:latin typeface="Open Sans"/>
                <a:ea typeface="Open Sans"/>
                <a:cs typeface="Open Sans"/>
                <a:sym typeface="Open Sans"/>
              </a:rPr>
              <a:t>житт</a:t>
            </a:r>
            <a:r>
              <a:rPr lang="uk-UA" sz="1800" dirty="0">
                <a:latin typeface="Open Sans"/>
                <a:ea typeface="Open Sans"/>
                <a:cs typeface="Open Sans"/>
                <a:sym typeface="Open Sans"/>
              </a:rPr>
              <a:t>і</a:t>
            </a:r>
            <a:r>
              <a:rPr lang="ru-RU" sz="1800" dirty="0">
                <a:latin typeface="Open Sans"/>
                <a:ea typeface="Open Sans"/>
                <a:cs typeface="Open Sans"/>
                <a:sym typeface="Open Sans"/>
              </a:rPr>
              <a:t> з 9 </a:t>
            </a:r>
            <a:r>
              <a:rPr lang="ru-RU" sz="1800" dirty="0" err="1">
                <a:latin typeface="Open Sans"/>
                <a:ea typeface="Open Sans"/>
                <a:cs typeface="Open Sans"/>
                <a:sym typeface="Open Sans"/>
              </a:rPr>
              <a:t>котячих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36511"/>
              </a:buClr>
              <a:buSzPts val="1800"/>
              <a:buFont typeface="Open Sans"/>
              <a:buChar char="❏"/>
            </a:pPr>
            <a:r>
              <a:rPr lang="ru" sz="1800" dirty="0">
                <a:latin typeface="Open Sans"/>
                <a:ea typeface="Open Sans"/>
                <a:cs typeface="Open Sans"/>
                <a:sym typeface="Open Sans"/>
              </a:rPr>
              <a:t>Великий працівник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36511"/>
              </a:buClr>
              <a:buSzPts val="1800"/>
              <a:buFont typeface="Open Sans"/>
              <a:buChar char="❏"/>
            </a:pPr>
            <a:r>
              <a:rPr lang="ru" sz="1800" dirty="0">
                <a:latin typeface="Open Sans"/>
                <a:ea typeface="Open Sans"/>
                <a:cs typeface="Open Sans"/>
                <a:sym typeface="Open Sans"/>
              </a:rPr>
              <a:t>Захоплюється метеликами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36511"/>
              </a:buClr>
              <a:buSzPts val="1800"/>
              <a:buFont typeface="Open Sans"/>
              <a:buChar char="❏"/>
            </a:pPr>
            <a:r>
              <a:rPr lang="ru" sz="1800" dirty="0">
                <a:latin typeface="Open Sans"/>
                <a:ea typeface="Open Sans"/>
                <a:cs typeface="Open Sans"/>
                <a:sym typeface="Open Sans"/>
              </a:rPr>
              <a:t>Любить проводити час за міскою Їжи,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36511"/>
              </a:buClr>
              <a:buSzPts val="1800"/>
              <a:buFont typeface="Open Sans"/>
              <a:buChar char="❏"/>
            </a:pPr>
            <a:r>
              <a:rPr lang="ru" sz="1800" dirty="0">
                <a:latin typeface="Open Sans"/>
                <a:ea typeface="Open Sans"/>
                <a:cs typeface="Open Sans"/>
                <a:sym typeface="Open Sans"/>
              </a:rPr>
              <a:t>а також любить добре поспати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36511"/>
              </a:buClr>
              <a:buSzPts val="1800"/>
              <a:buFont typeface="Open Sans"/>
              <a:buChar char="❏"/>
            </a:pPr>
            <a:r>
              <a:rPr lang="ru" sz="1800" dirty="0">
                <a:latin typeface="Open Sans"/>
                <a:ea typeface="Open Sans"/>
                <a:cs typeface="Open Sans"/>
                <a:sym typeface="Open Sans"/>
              </a:rPr>
              <a:t>Потребує того (що вирішує наш сайт: вибрати смачненьку Їжу і поті легти поспать і т.п.)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46"/>
          <p:cNvSpPr txBox="1"/>
          <p:nvPr/>
        </p:nvSpPr>
        <p:spPr>
          <a:xfrm>
            <a:off x="338675" y="4036300"/>
            <a:ext cx="31830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ПОРТРЕТ КОРИСТУВАЧА</a:t>
            </a:r>
            <a:endParaRPr b="1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46"/>
          <p:cNvSpPr txBox="1"/>
          <p:nvPr/>
        </p:nvSpPr>
        <p:spPr>
          <a:xfrm>
            <a:off x="4205000" y="411950"/>
            <a:ext cx="28521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Коте Ням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601" y="1475450"/>
            <a:ext cx="3672825" cy="3229900"/>
          </a:xfrm>
          <a:prstGeom prst="rect">
            <a:avLst/>
          </a:prstGeom>
          <a:noFill/>
          <a:ln w="38100" cap="flat" cmpd="sng">
            <a:solidFill>
              <a:srgbClr val="E3651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7" name="Google Shape;2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400" y="499750"/>
            <a:ext cx="3220726" cy="3229901"/>
          </a:xfrm>
          <a:prstGeom prst="rect">
            <a:avLst/>
          </a:prstGeom>
          <a:noFill/>
          <a:ln w="38100" cap="flat" cmpd="sng">
            <a:solidFill>
              <a:srgbClr val="E3651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8" name="Google Shape;208;p47"/>
          <p:cNvSpPr/>
          <p:nvPr/>
        </p:nvSpPr>
        <p:spPr>
          <a:xfrm>
            <a:off x="4086125" y="2059850"/>
            <a:ext cx="1170000" cy="11700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8"/>
          <p:cNvSpPr txBox="1"/>
          <p:nvPr/>
        </p:nvSpPr>
        <p:spPr>
          <a:xfrm>
            <a:off x="1691075" y="80775"/>
            <a:ext cx="5604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E36511"/>
                </a:solidFill>
                <a:latin typeface="Open Sans"/>
                <a:ea typeface="Open Sans"/>
                <a:cs typeface="Open Sans"/>
                <a:sym typeface="Open Sans"/>
              </a:rPr>
              <a:t>Проблеми, які вирішує наш сайт:</a:t>
            </a:r>
            <a:endParaRPr sz="2400" b="1">
              <a:solidFill>
                <a:srgbClr val="E365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48"/>
          <p:cNvSpPr txBox="1"/>
          <p:nvPr/>
        </p:nvSpPr>
        <p:spPr>
          <a:xfrm>
            <a:off x="764375" y="936425"/>
            <a:ext cx="46317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36511"/>
              </a:buClr>
              <a:buSzPts val="1800"/>
              <a:buFont typeface="Open Sans"/>
              <a:buChar char="❏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Журчання шлунка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36511"/>
              </a:buClr>
              <a:buSzPts val="1800"/>
              <a:buFont typeface="Open Sans"/>
              <a:buChar char="❏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Усунення голоду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36511"/>
              </a:buClr>
              <a:buSzPts val="1800"/>
              <a:buFont typeface="Open Sans"/>
              <a:buChar char="❏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Усунення агресії на оточуючих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36511"/>
              </a:buClr>
              <a:buSzPts val="1800"/>
              <a:buFont typeface="Open Sans"/>
              <a:buChar char="❏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Усунення голод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36511"/>
              </a:buClr>
              <a:buSzPts val="1800"/>
              <a:buFont typeface="Open Sans"/>
              <a:buChar char="❏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Можливість поспілкуватися за місочкою смачного борща у приємній компанйї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36511"/>
              </a:buClr>
              <a:buSzPts val="1800"/>
              <a:buFont typeface="Open Sans"/>
              <a:buChar char="❏"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Міцний здоровий сон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5" name="Google Shape;2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475" y="1088825"/>
            <a:ext cx="3443126" cy="2994275"/>
          </a:xfrm>
          <a:prstGeom prst="rect">
            <a:avLst/>
          </a:prstGeom>
          <a:noFill/>
          <a:ln w="38100" cap="flat" cmpd="sng">
            <a:solidFill>
              <a:srgbClr val="E3651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Трехмерная модель 4" descr="Ссылки">
                <a:extLst>
                  <a:ext uri="{FF2B5EF4-FFF2-40B4-BE49-F238E27FC236}">
                    <a16:creationId xmlns:a16="http://schemas.microsoft.com/office/drawing/2014/main" id="{A9315AC7-C8EA-B8AE-3FE6-BBA591413A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4119891"/>
                  </p:ext>
                </p:extLst>
              </p:nvPr>
            </p:nvGraphicFramePr>
            <p:xfrm>
              <a:off x="6733576" y="2571750"/>
              <a:ext cx="2914552" cy="270217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14552" cy="2702178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0639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Трехмерная модель 4" descr="Ссылки">
                <a:extLst>
                  <a:ext uri="{FF2B5EF4-FFF2-40B4-BE49-F238E27FC236}">
                    <a16:creationId xmlns:a16="http://schemas.microsoft.com/office/drawing/2014/main" id="{A9315AC7-C8EA-B8AE-3FE6-BBA591413A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33576" y="2571750"/>
                <a:ext cx="2914552" cy="270217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1" name="Схема 10">
            <a:extLst>
              <a:ext uri="{FF2B5EF4-FFF2-40B4-BE49-F238E27FC236}">
                <a16:creationId xmlns:a16="http://schemas.microsoft.com/office/drawing/2014/main" id="{A2CE266C-49DC-801B-AEC5-C5077A935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1049469"/>
              </p:ext>
            </p:extLst>
          </p:nvPr>
        </p:nvGraphicFramePr>
        <p:xfrm>
          <a:off x="1580826" y="77492"/>
          <a:ext cx="5904855" cy="4494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1702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Трехмерная модель 4" descr="Ссылки">
                <a:extLst>
                  <a:ext uri="{FF2B5EF4-FFF2-40B4-BE49-F238E27FC236}">
                    <a16:creationId xmlns:a16="http://schemas.microsoft.com/office/drawing/2014/main" id="{A9315AC7-C8EA-B8AE-3FE6-BBA591413AE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733576" y="2571750"/>
              <a:ext cx="2914552" cy="270217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14552" cy="2702178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0639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Трехмерная модель 4" descr="Ссылки">
                <a:extLst>
                  <a:ext uri="{FF2B5EF4-FFF2-40B4-BE49-F238E27FC236}">
                    <a16:creationId xmlns:a16="http://schemas.microsoft.com/office/drawing/2014/main" id="{A9315AC7-C8EA-B8AE-3FE6-BBA591413A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33576" y="2571750"/>
                <a:ext cx="2914552" cy="270217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1" name="Схема 10">
            <a:extLst>
              <a:ext uri="{FF2B5EF4-FFF2-40B4-BE49-F238E27FC236}">
                <a16:creationId xmlns:a16="http://schemas.microsoft.com/office/drawing/2014/main" id="{A2CE266C-49DC-801B-AEC5-C5077A935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7926235"/>
              </p:ext>
            </p:extLst>
          </p:nvPr>
        </p:nvGraphicFramePr>
        <p:xfrm>
          <a:off x="1580826" y="77492"/>
          <a:ext cx="5904855" cy="4494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8472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9"/>
          <p:cNvSpPr txBox="1"/>
          <p:nvPr/>
        </p:nvSpPr>
        <p:spPr>
          <a:xfrm>
            <a:off x="1624850" y="687900"/>
            <a:ext cx="628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Open Sans"/>
                <a:ea typeface="Open Sans"/>
                <a:cs typeface="Open Sans"/>
                <a:sym typeface="Open Sans"/>
              </a:rPr>
              <a:t>Технології які використовувались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49"/>
          <p:cNvSpPr txBox="1"/>
          <p:nvPr/>
        </p:nvSpPr>
        <p:spPr>
          <a:xfrm>
            <a:off x="762700" y="2017175"/>
            <a:ext cx="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49"/>
          <p:cNvSpPr txBox="1"/>
          <p:nvPr/>
        </p:nvSpPr>
        <p:spPr>
          <a:xfrm>
            <a:off x="796575" y="1551525"/>
            <a:ext cx="15156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u="sng" dirty="0">
                <a:latin typeface="Open Sans"/>
                <a:ea typeface="Open Sans"/>
                <a:cs typeface="Open Sans"/>
                <a:sym typeface="Open Sans"/>
              </a:rPr>
              <a:t>Front-end</a:t>
            </a:r>
            <a:endParaRPr sz="2000" b="1" u="sng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lang="ru" dirty="0">
                <a:latin typeface="Open Sans"/>
                <a:ea typeface="Open Sans"/>
                <a:cs typeface="Open Sans"/>
                <a:sym typeface="Open Sans"/>
              </a:rPr>
              <a:t>HTML/CSS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lang="ru" dirty="0">
                <a:latin typeface="Open Sans"/>
                <a:ea typeface="Open Sans"/>
                <a:cs typeface="Open Sans"/>
                <a:sym typeface="Open Sans"/>
              </a:rPr>
              <a:t>Animate.css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lang="ru" dirty="0"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8255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8255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49"/>
          <p:cNvSpPr txBox="1"/>
          <p:nvPr/>
        </p:nvSpPr>
        <p:spPr>
          <a:xfrm>
            <a:off x="3814200" y="1551525"/>
            <a:ext cx="1515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u="sng" dirty="0">
                <a:latin typeface="Open Sans"/>
                <a:ea typeface="Open Sans"/>
                <a:cs typeface="Open Sans"/>
                <a:sym typeface="Open Sans"/>
              </a:rPr>
              <a:t>Back-end</a:t>
            </a:r>
            <a:endParaRPr sz="2000" b="1" u="sng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14605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lang="ru" dirty="0">
                <a:latin typeface="Open Sans"/>
                <a:ea typeface="Open Sans"/>
                <a:cs typeface="Open Sans"/>
                <a:sym typeface="Open Sans"/>
              </a:rPr>
              <a:t>Node.js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49"/>
          <p:cNvSpPr txBox="1"/>
          <p:nvPr/>
        </p:nvSpPr>
        <p:spPr>
          <a:xfrm>
            <a:off x="7010400" y="1551525"/>
            <a:ext cx="1515600" cy="243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u="sng" dirty="0">
                <a:latin typeface="Open Sans"/>
                <a:ea typeface="Open Sans"/>
                <a:cs typeface="Open Sans"/>
                <a:sym typeface="Open Sans"/>
              </a:rPr>
              <a:t>Utilites</a:t>
            </a:r>
            <a:endParaRPr b="1" u="sng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lang="ru" dirty="0">
                <a:latin typeface="Open Sans"/>
                <a:ea typeface="Open Sans"/>
                <a:cs typeface="Open Sans"/>
                <a:sym typeface="Open Sans"/>
              </a:rPr>
              <a:t>VSCode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lang="ru" dirty="0">
                <a:latin typeface="Open Sans"/>
                <a:ea typeface="Open Sans"/>
                <a:cs typeface="Open Sans"/>
                <a:sym typeface="Open Sans"/>
              </a:rPr>
              <a:t>Parcel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lang="ru" dirty="0">
                <a:latin typeface="Open Sans"/>
                <a:ea typeface="Open Sans"/>
                <a:cs typeface="Open Sans"/>
                <a:sym typeface="Open Sans"/>
              </a:rPr>
              <a:t>Figma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lang="ru" dirty="0">
                <a:latin typeface="Open Sans"/>
                <a:ea typeface="Open Sans"/>
                <a:cs typeface="Open Sans"/>
                <a:sym typeface="Open Sans"/>
              </a:rPr>
              <a:t>Git/GitHub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lang="en-US" dirty="0" err="1">
                <a:latin typeface="Open Sans"/>
                <a:ea typeface="Open Sans"/>
                <a:cs typeface="Open Sans"/>
                <a:sym typeface="Open Sans"/>
              </a:rPr>
              <a:t>Icomoon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lang="en-US" dirty="0" err="1">
                <a:latin typeface="Open Sans"/>
                <a:ea typeface="Open Sans"/>
                <a:cs typeface="Open Sans"/>
                <a:sym typeface="Open Sans"/>
              </a:rPr>
              <a:t>xnviewmp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185</Words>
  <Application>Microsoft Office PowerPoint</Application>
  <PresentationFormat>Экран (16:9)</PresentationFormat>
  <Paragraphs>94</Paragraphs>
  <Slides>10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Open Sans SemiBold</vt:lpstr>
      <vt:lpstr>Montserrat</vt:lpstr>
      <vt:lpstr>Open Sans</vt:lpstr>
      <vt:lpstr>Arial</vt:lpstr>
      <vt:lpstr>Comic Sans MS</vt:lpstr>
      <vt:lpstr>Simple Light</vt:lpstr>
      <vt:lpstr>Voodoo Powerpoint Template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Пользователь</cp:lastModifiedBy>
  <cp:revision>6</cp:revision>
  <dcterms:modified xsi:type="dcterms:W3CDTF">2022-08-31T17:18:28Z</dcterms:modified>
</cp:coreProperties>
</file>